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drawings/drawing2.xml" ContentType="application/vnd.openxmlformats-officedocument.drawingml.chartshape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88" r:id="rId1"/>
  </p:sldMasterIdLst>
  <p:notesMasterIdLst>
    <p:notesMasterId r:id="rId23"/>
  </p:notesMasterIdLst>
  <p:sldIdLst>
    <p:sldId id="432" r:id="rId2"/>
    <p:sldId id="437" r:id="rId3"/>
    <p:sldId id="449" r:id="rId4"/>
    <p:sldId id="454" r:id="rId5"/>
    <p:sldId id="455" r:id="rId6"/>
    <p:sldId id="464" r:id="rId7"/>
    <p:sldId id="460" r:id="rId8"/>
    <p:sldId id="461" r:id="rId9"/>
    <p:sldId id="452" r:id="rId10"/>
    <p:sldId id="462" r:id="rId11"/>
    <p:sldId id="458" r:id="rId12"/>
    <p:sldId id="440" r:id="rId13"/>
    <p:sldId id="441" r:id="rId14"/>
    <p:sldId id="453" r:id="rId15"/>
    <p:sldId id="457" r:id="rId16"/>
    <p:sldId id="443" r:id="rId17"/>
    <p:sldId id="448" r:id="rId18"/>
    <p:sldId id="434" r:id="rId19"/>
    <p:sldId id="435" r:id="rId20"/>
    <p:sldId id="438" r:id="rId21"/>
    <p:sldId id="463" r:id="rId22"/>
  </p:sldIdLst>
  <p:sldSz cx="12192000" cy="6858000"/>
  <p:notesSz cx="6858000" cy="9144000"/>
  <p:embeddedFontLst>
    <p:embeddedFont>
      <p:font typeface="Source Sans Pro" panose="020B0503030403020204" pitchFamily="34" charset="0"/>
      <p:regular r:id="rId24"/>
      <p:bold r:id="rId25"/>
      <p:italic r:id="rId26"/>
      <p:boldItalic r:id="rId27"/>
    </p:embeddedFont>
    <p:embeddedFont>
      <p:font typeface="Source Sans Pro Black" panose="020B0803030403020204" pitchFamily="34" charset="0"/>
      <p:bold r:id="rId28"/>
      <p:italic r:id="rId29"/>
      <p:boldItalic r:id="rId30"/>
    </p:embeddedFont>
    <p:embeddedFont>
      <p:font typeface="Source Sans Pro Semibold" panose="020B0603030403020204" pitchFamily="34" charset="0"/>
      <p:regular r:id="rId31"/>
      <p:bold r:id="rId32"/>
      <p:italic r:id="rId33"/>
      <p:boldItalic r:id="rId34"/>
    </p:embeddedFont>
    <p:embeddedFont>
      <p:font typeface="Source Sans Pro Semibold" panose="020B060303040302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A1A687-68E8-E7D9-E7CF-1FC4CD582731}" name="Messina, Emily (PPY-CMC)" initials="ME(C" userId="S::emily.messina@affinity-cmc.com::0121930d-ade5-4b56-ab5a-91e143eb6981" providerId="AD"/>
  <p188:author id="{70DEF2F3-0B36-A811-BBBE-989F755113E7}" name="Davidson, Caroline (PPY-CMC)" initials="DC(C" userId="S::caroline.davidson@affinity-cmc.com::840a5977-5eb4-40a8-aba2-4c4b46af5c32"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D64"/>
    <a:srgbClr val="E12328"/>
    <a:srgbClr val="962D91"/>
    <a:srgbClr val="00857B"/>
    <a:srgbClr val="B94700"/>
    <a:srgbClr val="E22327"/>
    <a:srgbClr val="D00070"/>
    <a:srgbClr val="007A3E"/>
    <a:srgbClr val="008578"/>
    <a:srgbClr val="0059B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578" autoAdjust="0"/>
    <p:restoredTop sz="94660"/>
  </p:normalViewPr>
  <p:slideViewPr>
    <p:cSldViewPr snapToGrid="0" showGuides="1">
      <p:cViewPr varScale="1">
        <p:scale>
          <a:sx n="157" d="100"/>
          <a:sy n="157" d="100"/>
        </p:scale>
        <p:origin x="114" y="132"/>
      </p:cViewPr>
      <p:guideLst/>
    </p:cSldViewPr>
  </p:slideViewPr>
  <p:notesTextViewPr>
    <p:cViewPr>
      <p:scale>
        <a:sx n="1" d="1"/>
        <a:sy n="1" d="1"/>
      </p:scale>
      <p:origin x="0" y="0"/>
    </p:cViewPr>
  </p:notesTextViewPr>
  <p:sorterViewPr>
    <p:cViewPr varScale="1">
      <p:scale>
        <a:sx n="100" d="100"/>
        <a:sy n="100" d="100"/>
      </p:scale>
      <p:origin x="0" y="-367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microsoft.com/office/2018/10/relationships/authors" Target="authors.xml"/><Relationship Id="rId21" Type="http://schemas.openxmlformats.org/officeDocument/2006/relationships/slide" Target="slides/slide20.xml"/><Relationship Id="rId34" Type="http://schemas.openxmlformats.org/officeDocument/2006/relationships/font" Target="fonts/font1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3" Type="http://schemas.openxmlformats.org/officeDocument/2006/relationships/font" Target="fonts/font10.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2" Type="http://schemas.openxmlformats.org/officeDocument/2006/relationships/font" Target="fonts/font9.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5" Type="http://schemas.openxmlformats.org/officeDocument/2006/relationships/chartUserShapes" Target="../drawings/drawing2.xml"/><Relationship Id="rId4"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16506614359154"/>
          <c:y val="0.16858667599018309"/>
          <c:w val="0.6946670509161561"/>
          <c:h val="0.70145839259079401"/>
        </c:manualLayout>
      </c:layout>
      <c:barChart>
        <c:barDir val="col"/>
        <c:grouping val="clustered"/>
        <c:varyColors val="0"/>
        <c:ser>
          <c:idx val="1"/>
          <c:order val="0"/>
          <c:tx>
            <c:strRef>
              <c:f>Sheet1!$B$1</c:f>
              <c:strCache>
                <c:ptCount val="1"/>
                <c:pt idx="0">
                  <c:v>Jack</c:v>
                </c:pt>
              </c:strCache>
            </c:strRef>
          </c:tx>
          <c:spPr>
            <a:solidFill>
              <a:schemeClr val="tx2"/>
            </a:solidFill>
            <a:ln>
              <a:solidFill>
                <a:schemeClr val="tx1"/>
              </a:solidFill>
            </a:ln>
            <a:effectLst/>
          </c:spPr>
          <c:invertIfNegative val="0"/>
          <c:cat>
            <c:strRef>
              <c:f>Sheet1!$A$2:$A$4</c:f>
              <c:strCache>
                <c:ptCount val="3"/>
                <c:pt idx="0">
                  <c:v>Hill 1</c:v>
                </c:pt>
                <c:pt idx="1">
                  <c:v>Hill 2</c:v>
                </c:pt>
                <c:pt idx="2">
                  <c:v>Valley</c:v>
                </c:pt>
              </c:strCache>
            </c:strRef>
          </c:cat>
          <c:val>
            <c:numRef>
              <c:f>Sheet1!$B$2:$B$4</c:f>
              <c:numCache>
                <c:formatCode>General</c:formatCode>
                <c:ptCount val="3"/>
                <c:pt idx="0">
                  <c:v>4.3</c:v>
                </c:pt>
                <c:pt idx="1">
                  <c:v>2.5</c:v>
                </c:pt>
                <c:pt idx="2">
                  <c:v>2</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1322-40E4-A7C4-94D7C9645A1B}"/>
            </c:ext>
          </c:extLst>
        </c:ser>
        <c:ser>
          <c:idx val="2"/>
          <c:order val="1"/>
          <c:tx>
            <c:strRef>
              <c:f>Sheet1!$C$1</c:f>
              <c:strCache>
                <c:ptCount val="1"/>
                <c:pt idx="0">
                  <c:v>Jill</c:v>
                </c:pt>
              </c:strCache>
            </c:strRef>
          </c:tx>
          <c:spPr>
            <a:solidFill>
              <a:schemeClr val="tx2">
                <a:lumMod val="75000"/>
                <a:lumOff val="25000"/>
              </a:schemeClr>
            </a:solidFill>
            <a:ln>
              <a:solidFill>
                <a:schemeClr val="tx1"/>
              </a:solidFill>
            </a:ln>
            <a:effectLst/>
          </c:spPr>
          <c:invertIfNegative val="0"/>
          <c:cat>
            <c:strRef>
              <c:f>Sheet1!$A$2:$A$4</c:f>
              <c:strCache>
                <c:ptCount val="3"/>
                <c:pt idx="0">
                  <c:v>Hill 1</c:v>
                </c:pt>
                <c:pt idx="1">
                  <c:v>Hill 2</c:v>
                </c:pt>
                <c:pt idx="2">
                  <c:v>Valley</c:v>
                </c:pt>
              </c:strCache>
            </c:strRef>
          </c:cat>
          <c:val>
            <c:numRef>
              <c:f>Sheet1!$C$2:$C$4</c:f>
              <c:numCache>
                <c:formatCode>General</c:formatCode>
                <c:ptCount val="3"/>
                <c:pt idx="0">
                  <c:v>2.4</c:v>
                </c:pt>
                <c:pt idx="1">
                  <c:v>4.4000000000000004</c:v>
                </c:pt>
                <c:pt idx="2">
                  <c:v>1.8</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1322-40E4-A7C4-94D7C9645A1B}"/>
            </c:ext>
          </c:extLst>
        </c:ser>
        <c:ser>
          <c:idx val="0"/>
          <c:order val="2"/>
          <c:tx>
            <c:strRef>
              <c:f>Sheet1!$D$1</c:f>
              <c:strCache>
                <c:ptCount val="1"/>
                <c:pt idx="0">
                  <c:v>Joe</c:v>
                </c:pt>
              </c:strCache>
            </c:strRef>
          </c:tx>
          <c:spPr>
            <a:solidFill>
              <a:schemeClr val="tx2">
                <a:lumMod val="25000"/>
                <a:lumOff val="75000"/>
              </a:schemeClr>
            </a:solidFill>
            <a:ln>
              <a:solidFill>
                <a:schemeClr val="tx2"/>
              </a:solidFill>
            </a:ln>
            <a:effectLst/>
          </c:spPr>
          <c:invertIfNegative val="0"/>
          <c:cat>
            <c:strRef>
              <c:f>Sheet1!$A$2:$A$4</c:f>
              <c:strCache>
                <c:ptCount val="3"/>
                <c:pt idx="0">
                  <c:v>Hill 1</c:v>
                </c:pt>
                <c:pt idx="1">
                  <c:v>Hill 2</c:v>
                </c:pt>
                <c:pt idx="2">
                  <c:v>Valley</c:v>
                </c:pt>
              </c:strCache>
            </c:strRef>
          </c:cat>
          <c:val>
            <c:numRef>
              <c:f>Sheet1!$D$2:$D$4</c:f>
              <c:numCache>
                <c:formatCode>General</c:formatCode>
                <c:ptCount val="3"/>
                <c:pt idx="0">
                  <c:v>1.8</c:v>
                </c:pt>
                <c:pt idx="1">
                  <c:v>2</c:v>
                </c:pt>
                <c:pt idx="2">
                  <c:v>4.5999999999999996</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1322-40E4-A7C4-94D7C9645A1B}"/>
            </c:ext>
          </c:extLst>
        </c:ser>
        <c:dLbls>
          <c:showLegendKey val="0"/>
          <c:showVal val="0"/>
          <c:showCatName val="0"/>
          <c:showSerName val="0"/>
          <c:showPercent val="0"/>
          <c:showBubbleSize val="0"/>
        </c:dLbls>
        <c:gapWidth val="140"/>
        <c:overlap val="-13"/>
        <c:axId val="1055175024"/>
        <c:axId val="1055175352"/>
      </c:barChart>
      <c:catAx>
        <c:axId val="1055175024"/>
        <c:scaling>
          <c:orientation val="minMax"/>
        </c:scaling>
        <c:delete val="0"/>
        <c:axPos val="b"/>
        <c:numFmt formatCode="General" sourceLinked="1"/>
        <c:majorTickMark val="none"/>
        <c:minorTickMark val="none"/>
        <c:tickLblPos val="nextTo"/>
        <c:spPr>
          <a:noFill/>
          <a:ln w="9525" cap="flat" cmpd="sng" algn="ctr">
            <a:solidFill>
              <a:schemeClr val="tx1">
                <a:alpha val="25000"/>
              </a:schemeClr>
            </a:solidFill>
            <a:round/>
          </a:ln>
          <a:effectLst/>
        </c:spPr>
        <c:txPr>
          <a:bodyPr rot="-60000000" spcFirstLastPara="1" vertOverflow="ellipsis" vert="horz" wrap="square" anchor="ctr" anchorCtr="1"/>
          <a:lstStyle/>
          <a:p>
            <a:pPr algn="ctr">
              <a:defRPr lang="en-US" sz="1800" b="0" i="0" u="none" strike="noStrike" kern="1200" baseline="0">
                <a:solidFill>
                  <a:schemeClr val="tx1"/>
                </a:solidFill>
                <a:latin typeface="+mn-lt"/>
                <a:ea typeface="+mn-ea"/>
                <a:cs typeface="+mn-cs"/>
              </a:defRPr>
            </a:pPr>
            <a:endParaRPr lang="en-US"/>
          </a:p>
        </c:txPr>
        <c:crossAx val="1055175352"/>
        <c:crosses val="autoZero"/>
        <c:auto val="1"/>
        <c:lblAlgn val="ctr"/>
        <c:lblOffset val="100"/>
        <c:noMultiLvlLbl val="0"/>
      </c:catAx>
      <c:valAx>
        <c:axId val="1055175352"/>
        <c:scaling>
          <c:orientation val="minMax"/>
        </c:scaling>
        <c:delete val="0"/>
        <c:axPos val="l"/>
        <c:majorGridlines>
          <c:spPr>
            <a:ln w="9525" cap="flat" cmpd="sng" algn="ctr">
              <a:solidFill>
                <a:schemeClr val="tx1">
                  <a:alpha val="2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dirty="0">
                    <a:solidFill>
                      <a:schemeClr val="tx1"/>
                    </a:solidFill>
                  </a:rPr>
                  <a:t>Pails</a:t>
                </a:r>
                <a:r>
                  <a:rPr lang="en-US" sz="1800" baseline="0" dirty="0">
                    <a:solidFill>
                      <a:schemeClr val="tx1"/>
                    </a:solidFill>
                  </a:rPr>
                  <a:t> of water</a:t>
                </a:r>
                <a:endParaRPr lang="en-US" sz="1800" dirty="0">
                  <a:solidFill>
                    <a:schemeClr val="tx1"/>
                  </a:solidFill>
                </a:endParaRPr>
              </a:p>
            </c:rich>
          </c:tx>
          <c:layout>
            <c:manualLayout>
              <c:xMode val="edge"/>
              <c:yMode val="edge"/>
              <c:x val="1.7201796056484676E-2"/>
              <c:y val="0.29768117656356891"/>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055175024"/>
        <c:crosses val="autoZero"/>
        <c:crossBetween val="between"/>
      </c:valAx>
      <c:spPr>
        <a:noFill/>
        <a:ln>
          <a:noFill/>
        </a:ln>
        <a:effectLst/>
      </c:spPr>
    </c:plotArea>
    <c:legend>
      <c:legendPos val="t"/>
      <c:layout>
        <c:manualLayout>
          <c:xMode val="edge"/>
          <c:yMode val="edge"/>
          <c:x val="0.29387109669142597"/>
          <c:y val="4.3206752291580414E-2"/>
          <c:w val="0.41225762068997573"/>
          <c:h val="9.4385948567477645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164341027619482"/>
          <c:y val="0.11697915293627945"/>
          <c:w val="0.79362808987719513"/>
          <c:h val="0.67885642928995105"/>
        </c:manualLayout>
      </c:layout>
      <c:barChart>
        <c:barDir val="bar"/>
        <c:grouping val="clustered"/>
        <c:varyColors val="0"/>
        <c:ser>
          <c:idx val="0"/>
          <c:order val="0"/>
          <c:tx>
            <c:strRef>
              <c:f>Sheet1!$B$1</c:f>
              <c:strCache>
                <c:ptCount val="1"/>
                <c:pt idx="0">
                  <c:v>Peter</c:v>
                </c:pt>
              </c:strCache>
            </c:strRef>
          </c:tx>
          <c:spPr>
            <a:solidFill>
              <a:schemeClr val="tx2"/>
            </a:solidFill>
            <a:ln>
              <a:noFill/>
            </a:ln>
            <a:effectLst/>
          </c:spPr>
          <c:invertIfNegative val="0"/>
          <c:cat>
            <c:strRef>
              <c:f>Sheet1!$A$2:$A$4</c:f>
              <c:strCache>
                <c:ptCount val="3"/>
                <c:pt idx="0">
                  <c:v>Barrel 1</c:v>
                </c:pt>
                <c:pt idx="1">
                  <c:v>Barrel 2</c:v>
                </c:pt>
                <c:pt idx="2">
                  <c:v>Barrel 3</c:v>
                </c:pt>
              </c:strCache>
            </c:strRef>
          </c:cat>
          <c:val>
            <c:numRef>
              <c:f>Sheet1!$B$2:$B$4</c:f>
              <c:numCache>
                <c:formatCode>General</c:formatCode>
                <c:ptCount val="3"/>
                <c:pt idx="0">
                  <c:v>4.3</c:v>
                </c:pt>
                <c:pt idx="1">
                  <c:v>2.5</c:v>
                </c:pt>
                <c:pt idx="2">
                  <c:v>3.5</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EB32-4AEA-AE2F-12DC844B3F56}"/>
            </c:ext>
          </c:extLst>
        </c:ser>
        <c:ser>
          <c:idx val="1"/>
          <c:order val="1"/>
          <c:tx>
            <c:strRef>
              <c:f>Sheet1!$C$1</c:f>
              <c:strCache>
                <c:ptCount val="1"/>
                <c:pt idx="0">
                  <c:v>Paul</c:v>
                </c:pt>
              </c:strCache>
            </c:strRef>
          </c:tx>
          <c:spPr>
            <a:solidFill>
              <a:schemeClr val="bg2"/>
            </a:solidFill>
            <a:ln>
              <a:noFill/>
            </a:ln>
            <a:effectLst/>
          </c:spPr>
          <c:invertIfNegative val="0"/>
          <c:cat>
            <c:strRef>
              <c:f>Sheet1!$A$2:$A$4</c:f>
              <c:strCache>
                <c:ptCount val="3"/>
                <c:pt idx="0">
                  <c:v>Barrel 1</c:v>
                </c:pt>
                <c:pt idx="1">
                  <c:v>Barrel 2</c:v>
                </c:pt>
                <c:pt idx="2">
                  <c:v>Barrel 3</c:v>
                </c:pt>
              </c:strCache>
            </c:strRef>
          </c:cat>
          <c:val>
            <c:numRef>
              <c:f>Sheet1!$C$2:$C$4</c:f>
              <c:numCache>
                <c:formatCode>General</c:formatCode>
                <c:ptCount val="3"/>
                <c:pt idx="0">
                  <c:v>2.4</c:v>
                </c:pt>
                <c:pt idx="1">
                  <c:v>4.4000000000000004</c:v>
                </c:pt>
                <c:pt idx="2">
                  <c:v>1.8</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EB32-4AEA-AE2F-12DC844B3F56}"/>
            </c:ext>
          </c:extLst>
        </c:ser>
        <c:ser>
          <c:idx val="2"/>
          <c:order val="2"/>
          <c:tx>
            <c:strRef>
              <c:f>Sheet1!$D$1</c:f>
              <c:strCache>
                <c:ptCount val="1"/>
                <c:pt idx="0">
                  <c:v>Polly</c:v>
                </c:pt>
              </c:strCache>
            </c:strRef>
          </c:tx>
          <c:spPr>
            <a:solidFill>
              <a:schemeClr val="accent1"/>
            </a:solidFill>
            <a:ln>
              <a:noFill/>
            </a:ln>
            <a:effectLst/>
          </c:spPr>
          <c:invertIfNegative val="0"/>
          <c:cat>
            <c:strRef>
              <c:f>Sheet1!$A$2:$A$4</c:f>
              <c:strCache>
                <c:ptCount val="3"/>
                <c:pt idx="0">
                  <c:v>Barrel 1</c:v>
                </c:pt>
                <c:pt idx="1">
                  <c:v>Barrel 2</c:v>
                </c:pt>
                <c:pt idx="2">
                  <c:v>Barrel 3</c:v>
                </c:pt>
              </c:strCache>
            </c:strRef>
          </c:cat>
          <c:val>
            <c:numRef>
              <c:f>Sheet1!$D$2:$D$4</c:f>
              <c:numCache>
                <c:formatCode>General</c:formatCode>
                <c:ptCount val="3"/>
                <c:pt idx="0">
                  <c:v>2</c:v>
                </c:pt>
                <c:pt idx="1">
                  <c:v>2</c:v>
                </c:pt>
                <c:pt idx="2">
                  <c:v>3</c:v>
                </c:pt>
              </c:numCache>
            </c:numRef>
          </c:val>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EB32-4AEA-AE2F-12DC844B3F56}"/>
            </c:ext>
          </c:extLst>
        </c:ser>
        <c:dLbls>
          <c:showLegendKey val="0"/>
          <c:showVal val="0"/>
          <c:showCatName val="0"/>
          <c:showSerName val="0"/>
          <c:showPercent val="0"/>
          <c:showBubbleSize val="0"/>
        </c:dLbls>
        <c:gapWidth val="43"/>
        <c:overlap val="-10"/>
        <c:axId val="1055175024"/>
        <c:axId val="1055175352"/>
      </c:barChart>
      <c:catAx>
        <c:axId val="1055175024"/>
        <c:scaling>
          <c:orientation val="maxMin"/>
        </c:scaling>
        <c:delete val="0"/>
        <c:axPos val="l"/>
        <c:numFmt formatCode="General" sourceLinked="1"/>
        <c:majorTickMark val="none"/>
        <c:minorTickMark val="none"/>
        <c:tickLblPos val="nextTo"/>
        <c:spPr>
          <a:noFill/>
          <a:ln w="9525" cap="flat" cmpd="sng" algn="ctr">
            <a:solidFill>
              <a:schemeClr val="tx1">
                <a:alpha val="2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055175352"/>
        <c:crossesAt val="0"/>
        <c:auto val="1"/>
        <c:lblAlgn val="ctr"/>
        <c:lblOffset val="100"/>
        <c:noMultiLvlLbl val="0"/>
      </c:catAx>
      <c:valAx>
        <c:axId val="1055175352"/>
        <c:scaling>
          <c:orientation val="minMax"/>
          <c:max val="5"/>
        </c:scaling>
        <c:delete val="0"/>
        <c:axPos val="b"/>
        <c:majorGridlines>
          <c:spPr>
            <a:ln w="9525" cap="flat" cmpd="sng" algn="ctr">
              <a:solidFill>
                <a:schemeClr val="bg1">
                  <a:lumMod val="65000"/>
                </a:schemeClr>
              </a:solidFill>
              <a:round/>
            </a:ln>
            <a:effectLst/>
          </c:spPr>
        </c:majorGridlines>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055175024"/>
        <c:crosses val="max"/>
        <c:crossBetween val="between"/>
      </c:valAx>
      <c:spPr>
        <a:noFill/>
        <a:ln>
          <a:noFill/>
        </a:ln>
        <a:effectLst/>
      </c:spPr>
    </c:plotArea>
    <c:plotVisOnly val="1"/>
    <c:dispBlanksAs val="gap"/>
    <c:showDLblsOverMax val="0"/>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865611839842332"/>
          <c:y val="0.13459098877132242"/>
          <c:w val="0.6277193243406558"/>
          <c:h val="0.72479802646924785"/>
        </c:manualLayout>
      </c:layout>
      <c:lineChart>
        <c:grouping val="standard"/>
        <c:varyColors val="0"/>
        <c:ser>
          <c:idx val="0"/>
          <c:order val="0"/>
          <c:tx>
            <c:strRef>
              <c:f>Sheet1!$B$1</c:f>
              <c:strCache>
                <c:ptCount val="1"/>
                <c:pt idx="0">
                  <c:v>Large bed</c:v>
                </c:pt>
              </c:strCache>
            </c:strRef>
          </c:tx>
          <c:spPr>
            <a:ln w="28575" cap="rnd">
              <a:solidFill>
                <a:schemeClr val="bg2"/>
              </a:solidFill>
              <a:round/>
            </a:ln>
            <a:effectLst/>
          </c:spPr>
          <c:marker>
            <c:symbol val="circle"/>
            <c:size val="5"/>
            <c:spPr>
              <a:solidFill>
                <a:schemeClr val="bg2"/>
              </a:solidFill>
              <a:ln w="9525">
                <a:solidFill>
                  <a:schemeClr val="bg2"/>
                </a:solidFill>
              </a:ln>
              <a:effectLst/>
            </c:spPr>
          </c:marker>
          <c:cat>
            <c:numRef>
              <c:f>Sheet1!$A$2:$A$7</c:f>
              <c:numCache>
                <c:formatCode>General</c:formatCode>
                <c:ptCount val="6"/>
                <c:pt idx="0">
                  <c:v>0</c:v>
                </c:pt>
                <c:pt idx="1">
                  <c:v>1</c:v>
                </c:pt>
                <c:pt idx="2">
                  <c:v>2</c:v>
                </c:pt>
                <c:pt idx="3">
                  <c:v>3</c:v>
                </c:pt>
                <c:pt idx="4">
                  <c:v>4</c:v>
                </c:pt>
                <c:pt idx="5">
                  <c:v>5</c:v>
                </c:pt>
              </c:numCache>
            </c:numRef>
          </c:cat>
          <c:val>
            <c:numRef>
              <c:f>Sheet1!$B$2:$B$7</c:f>
              <c:numCache>
                <c:formatCode>General</c:formatCode>
                <c:ptCount val="6"/>
                <c:pt idx="0">
                  <c:v>5</c:v>
                </c:pt>
                <c:pt idx="1">
                  <c:v>4</c:v>
                </c:pt>
                <c:pt idx="2">
                  <c:v>4</c:v>
                </c:pt>
                <c:pt idx="3">
                  <c:v>3</c:v>
                </c:pt>
                <c:pt idx="4">
                  <c:v>2</c:v>
                </c:pt>
                <c:pt idx="5">
                  <c:v>2</c:v>
                </c:pt>
              </c:numCache>
            </c:numRef>
          </c:val>
          <c:smooth val="0"/>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3D6F-4267-8BCB-9576C2EAB629}"/>
            </c:ext>
          </c:extLst>
        </c:ser>
        <c:ser>
          <c:idx val="1"/>
          <c:order val="1"/>
          <c:tx>
            <c:strRef>
              <c:f>Sheet1!$C$1</c:f>
              <c:strCache>
                <c:ptCount val="1"/>
                <c:pt idx="0">
                  <c:v>Medium bed</c:v>
                </c:pt>
              </c:strCache>
            </c:strRef>
          </c:tx>
          <c:spPr>
            <a:ln w="28575" cap="rnd">
              <a:solidFill>
                <a:schemeClr val="accent1">
                  <a:lumMod val="75000"/>
                </a:schemeClr>
              </a:solidFill>
              <a:round/>
            </a:ln>
            <a:effectLst/>
          </c:spPr>
          <c:marker>
            <c:symbol val="circle"/>
            <c:size val="5"/>
            <c:spPr>
              <a:solidFill>
                <a:schemeClr val="tx1"/>
              </a:solidFill>
              <a:ln w="9525">
                <a:solidFill>
                  <a:schemeClr val="accent1">
                    <a:lumMod val="75000"/>
                  </a:schemeClr>
                </a:solidFill>
              </a:ln>
              <a:effectLst/>
            </c:spPr>
          </c:marker>
          <c:cat>
            <c:numRef>
              <c:f>Sheet1!$A$2:$A$7</c:f>
              <c:numCache>
                <c:formatCode>General</c:formatCode>
                <c:ptCount val="6"/>
                <c:pt idx="0">
                  <c:v>0</c:v>
                </c:pt>
                <c:pt idx="1">
                  <c:v>1</c:v>
                </c:pt>
                <c:pt idx="2">
                  <c:v>2</c:v>
                </c:pt>
                <c:pt idx="3">
                  <c:v>3</c:v>
                </c:pt>
                <c:pt idx="4">
                  <c:v>4</c:v>
                </c:pt>
                <c:pt idx="5">
                  <c:v>5</c:v>
                </c:pt>
              </c:numCache>
            </c:numRef>
          </c:cat>
          <c:val>
            <c:numRef>
              <c:f>Sheet1!$C$2:$C$7</c:f>
              <c:numCache>
                <c:formatCode>General</c:formatCode>
                <c:ptCount val="6"/>
                <c:pt idx="0">
                  <c:v>5</c:v>
                </c:pt>
                <c:pt idx="1">
                  <c:v>5</c:v>
                </c:pt>
                <c:pt idx="2">
                  <c:v>4</c:v>
                </c:pt>
                <c:pt idx="3">
                  <c:v>2</c:v>
                </c:pt>
                <c:pt idx="4">
                  <c:v>1</c:v>
                </c:pt>
                <c:pt idx="5">
                  <c:v>1</c:v>
                </c:pt>
              </c:numCache>
            </c:numRef>
          </c:val>
          <c:smooth val="0"/>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3D6F-4267-8BCB-9576C2EAB629}"/>
            </c:ext>
          </c:extLst>
        </c:ser>
        <c:ser>
          <c:idx val="2"/>
          <c:order val="2"/>
          <c:tx>
            <c:strRef>
              <c:f>Sheet1!$D$1</c:f>
              <c:strCache>
                <c:ptCount val="1"/>
                <c:pt idx="0">
                  <c:v>Small bed</c:v>
                </c:pt>
              </c:strCache>
            </c:strRef>
          </c:tx>
          <c:spPr>
            <a:ln w="28575" cap="rnd">
              <a:solidFill>
                <a:schemeClr val="accent6"/>
              </a:solidFill>
              <a:round/>
            </a:ln>
            <a:effectLst/>
          </c:spPr>
          <c:marker>
            <c:symbol val="circle"/>
            <c:size val="5"/>
            <c:spPr>
              <a:solidFill>
                <a:schemeClr val="accent6"/>
              </a:solidFill>
              <a:ln w="9525">
                <a:solidFill>
                  <a:schemeClr val="accent6"/>
                </a:solidFill>
              </a:ln>
              <a:effectLst/>
            </c:spPr>
          </c:marker>
          <c:cat>
            <c:numRef>
              <c:f>Sheet1!$A$2:$A$7</c:f>
              <c:numCache>
                <c:formatCode>General</c:formatCode>
                <c:ptCount val="6"/>
                <c:pt idx="0">
                  <c:v>0</c:v>
                </c:pt>
                <c:pt idx="1">
                  <c:v>1</c:v>
                </c:pt>
                <c:pt idx="2">
                  <c:v>2</c:v>
                </c:pt>
                <c:pt idx="3">
                  <c:v>3</c:v>
                </c:pt>
                <c:pt idx="4">
                  <c:v>4</c:v>
                </c:pt>
                <c:pt idx="5">
                  <c:v>5</c:v>
                </c:pt>
              </c:numCache>
            </c:numRef>
          </c:cat>
          <c:val>
            <c:numRef>
              <c:f>Sheet1!$D$2:$D$7</c:f>
              <c:numCache>
                <c:formatCode>General</c:formatCode>
                <c:ptCount val="6"/>
                <c:pt idx="0">
                  <c:v>5</c:v>
                </c:pt>
                <c:pt idx="1">
                  <c:v>3</c:v>
                </c:pt>
                <c:pt idx="2">
                  <c:v>3</c:v>
                </c:pt>
                <c:pt idx="3">
                  <c:v>2</c:v>
                </c:pt>
                <c:pt idx="4">
                  <c:v>0</c:v>
                </c:pt>
                <c:pt idx="5">
                  <c:v>0</c:v>
                </c:pt>
              </c:numCache>
            </c:numRef>
          </c:val>
          <c:smooth val="0"/>
          <c:extLst xmlns:c16r3="http://schemas.microsoft.com/office/drawing/2017/03/char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3D6F-4267-8BCB-9576C2EAB629}"/>
            </c:ext>
          </c:extLst>
        </c:ser>
        <c:dLbls>
          <c:showLegendKey val="0"/>
          <c:showVal val="0"/>
          <c:showCatName val="0"/>
          <c:showSerName val="0"/>
          <c:showPercent val="0"/>
          <c:showBubbleSize val="0"/>
        </c:dLbls>
        <c:marker val="1"/>
        <c:smooth val="0"/>
        <c:axId val="1055175024"/>
        <c:axId val="1055175352"/>
      </c:lineChart>
      <c:catAx>
        <c:axId val="1055175024"/>
        <c:scaling>
          <c:orientation val="minMax"/>
        </c:scaling>
        <c:delete val="0"/>
        <c:axPos val="b"/>
        <c:numFmt formatCode="#,##0" sourceLinked="0"/>
        <c:majorTickMark val="none"/>
        <c:minorTickMark val="none"/>
        <c:tickLblPos val="nextTo"/>
        <c:spPr>
          <a:noFill/>
          <a:ln w="9525" cap="flat" cmpd="sng" algn="ctr">
            <a:solidFill>
              <a:schemeClr val="tx1">
                <a:alpha val="25000"/>
              </a:schemeClr>
            </a:solidFill>
            <a:round/>
          </a:ln>
          <a:effectLst/>
        </c:spPr>
        <c:txPr>
          <a:bodyPr rot="-60000000" spcFirstLastPara="1" vertOverflow="ellipsis" vert="horz" wrap="square" anchor="ctr" anchorCtr="1"/>
          <a:lstStyle/>
          <a:p>
            <a:pPr algn="ctr">
              <a:defRPr lang="en-US" sz="1800" b="0" i="0" u="none" strike="noStrike" kern="1200" baseline="0">
                <a:solidFill>
                  <a:schemeClr val="tx1"/>
                </a:solidFill>
                <a:latin typeface="+mn-lt"/>
                <a:ea typeface="+mn-ea"/>
                <a:cs typeface="+mn-cs"/>
              </a:defRPr>
            </a:pPr>
            <a:endParaRPr lang="en-US"/>
          </a:p>
        </c:txPr>
        <c:crossAx val="1055175352"/>
        <c:crosses val="autoZero"/>
        <c:auto val="1"/>
        <c:lblAlgn val="ctr"/>
        <c:lblOffset val="100"/>
        <c:noMultiLvlLbl val="0"/>
      </c:catAx>
      <c:valAx>
        <c:axId val="1055175352"/>
        <c:scaling>
          <c:orientation val="minMax"/>
        </c:scaling>
        <c:delete val="0"/>
        <c:axPos val="l"/>
        <c:majorGridlines>
          <c:spPr>
            <a:ln w="9525" cap="flat" cmpd="sng" algn="ctr">
              <a:solidFill>
                <a:schemeClr val="tx1">
                  <a:alpha val="2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sz="1800" dirty="0">
                    <a:solidFill>
                      <a:schemeClr val="tx1"/>
                    </a:solidFill>
                  </a:rPr>
                  <a:t>Monkeys</a:t>
                </a:r>
                <a:r>
                  <a:rPr lang="en-US" sz="1800" baseline="0" dirty="0">
                    <a:solidFill>
                      <a:schemeClr val="tx1"/>
                    </a:solidFill>
                  </a:rPr>
                  <a:t> on the bed</a:t>
                </a:r>
                <a:endParaRPr lang="en-US" sz="1800" dirty="0">
                  <a:solidFill>
                    <a:schemeClr val="tx1"/>
                  </a:solidFill>
                </a:endParaRPr>
              </a:p>
            </c:rich>
          </c:tx>
          <c:layout>
            <c:manualLayout>
              <c:xMode val="edge"/>
              <c:yMode val="edge"/>
              <c:x val="2.6646896410675937E-2"/>
              <c:y val="0.22762684221213669"/>
            </c:manualLayout>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055175024"/>
        <c:crosses val="autoZero"/>
        <c:crossBetween val="between"/>
      </c:valAx>
      <c:spPr>
        <a:noFill/>
        <a:ln>
          <a:noFill/>
        </a:ln>
        <a:effectLst/>
      </c:spPr>
    </c:plotArea>
    <c:plotVisOnly val="1"/>
    <c:dispBlanksAs val="gap"/>
    <c:showDLblsOverMax val="0"/>
    <c:extLst xmlns:c16r3="http://schemas.microsoft.com/office/drawing/2017/03/chart" xmlns:c16="http://schemas.microsoft.com/office/drawing/2014/chart" xmlns:c14="http://schemas.microsoft.com/office/drawing/2007/8/2/chart" xmlns:mc="http://schemas.openxmlformats.org/markup-compatibility/2006">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9282376892971023"/>
          <c:y val="0.16303155136587072"/>
          <c:w val="0.78120220509626381"/>
          <c:h val="0.72467152998063311"/>
        </c:manualLayout>
      </c:layout>
      <c:barChart>
        <c:barDir val="bar"/>
        <c:grouping val="clustered"/>
        <c:varyColors val="0"/>
        <c:ser>
          <c:idx val="0"/>
          <c:order val="0"/>
          <c:tx>
            <c:strRef>
              <c:f>Sheet1!$B$1</c:f>
              <c:strCache>
                <c:ptCount val="1"/>
                <c:pt idx="0">
                  <c:v>Sally</c:v>
                </c:pt>
              </c:strCache>
            </c:strRef>
          </c:tx>
          <c:spPr>
            <a:solidFill>
              <a:schemeClr val="tx2"/>
            </a:solidFill>
            <a:ln>
              <a:noFill/>
            </a:ln>
            <a:effectLst/>
          </c:spPr>
          <c:invertIfNegative val="0"/>
          <c:cat>
            <c:strRef>
              <c:f>Sheet1!$A$2:$A$4</c:f>
              <c:strCache>
                <c:ptCount val="3"/>
                <c:pt idx="0">
                  <c:v>Shore 1</c:v>
                </c:pt>
                <c:pt idx="1">
                  <c:v>Shore 2</c:v>
                </c:pt>
                <c:pt idx="2">
                  <c:v>Shore 3</c:v>
                </c:pt>
              </c:strCache>
            </c:strRef>
          </c:cat>
          <c:val>
            <c:numRef>
              <c:f>Sheet1!$B$2:$B$4</c:f>
              <c:numCache>
                <c:formatCode>General</c:formatCode>
                <c:ptCount val="3"/>
                <c:pt idx="0">
                  <c:v>4.3</c:v>
                </c:pt>
                <c:pt idx="1">
                  <c:v>2.5</c:v>
                </c:pt>
                <c:pt idx="2">
                  <c:v>3.5</c:v>
                </c:pt>
              </c:numCache>
            </c:numRef>
          </c:val>
          <c:extLs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0-EB32-4AEA-AE2F-12DC844B3F56}"/>
            </c:ext>
          </c:extLst>
        </c:ser>
        <c:ser>
          <c:idx val="1"/>
          <c:order val="1"/>
          <c:tx>
            <c:strRef>
              <c:f>Sheet1!$C$1</c:f>
              <c:strCache>
                <c:ptCount val="1"/>
                <c:pt idx="0">
                  <c:v>Solomon</c:v>
                </c:pt>
              </c:strCache>
            </c:strRef>
          </c:tx>
          <c:spPr>
            <a:solidFill>
              <a:srgbClr val="F7A153"/>
            </a:solidFill>
            <a:ln>
              <a:noFill/>
            </a:ln>
            <a:effectLst/>
          </c:spPr>
          <c:invertIfNegative val="0"/>
          <c:cat>
            <c:strRef>
              <c:f>Sheet1!$A$2:$A$4</c:f>
              <c:strCache>
                <c:ptCount val="3"/>
                <c:pt idx="0">
                  <c:v>Shore 1</c:v>
                </c:pt>
                <c:pt idx="1">
                  <c:v>Shore 2</c:v>
                </c:pt>
                <c:pt idx="2">
                  <c:v>Shore 3</c:v>
                </c:pt>
              </c:strCache>
            </c:strRef>
          </c:cat>
          <c:val>
            <c:numRef>
              <c:f>Sheet1!$C$2:$C$4</c:f>
              <c:numCache>
                <c:formatCode>General</c:formatCode>
                <c:ptCount val="3"/>
                <c:pt idx="0">
                  <c:v>2.4</c:v>
                </c:pt>
                <c:pt idx="1">
                  <c:v>2.4</c:v>
                </c:pt>
                <c:pt idx="2">
                  <c:v>1.8</c:v>
                </c:pt>
              </c:numCache>
            </c:numRef>
          </c:val>
          <c:extLs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1-EB32-4AEA-AE2F-12DC844B3F56}"/>
            </c:ext>
          </c:extLst>
        </c:ser>
        <c:ser>
          <c:idx val="2"/>
          <c:order val="2"/>
          <c:tx>
            <c:strRef>
              <c:f>Sheet1!$D$1</c:f>
              <c:strCache>
                <c:ptCount val="1"/>
                <c:pt idx="0">
                  <c:v>Sasha</c:v>
                </c:pt>
              </c:strCache>
            </c:strRef>
          </c:tx>
          <c:spPr>
            <a:solidFill>
              <a:srgbClr val="F7A153"/>
            </a:solidFill>
            <a:ln>
              <a:noFill/>
            </a:ln>
            <a:effectLst/>
          </c:spPr>
          <c:invertIfNegative val="0"/>
          <c:cat>
            <c:strRef>
              <c:f>Sheet1!$A$2:$A$4</c:f>
              <c:strCache>
                <c:ptCount val="3"/>
                <c:pt idx="0">
                  <c:v>Shore 1</c:v>
                </c:pt>
                <c:pt idx="1">
                  <c:v>Shore 2</c:v>
                </c:pt>
                <c:pt idx="2">
                  <c:v>Shore 3</c:v>
                </c:pt>
              </c:strCache>
            </c:strRef>
          </c:cat>
          <c:val>
            <c:numRef>
              <c:f>Sheet1!$D$2:$D$4</c:f>
              <c:numCache>
                <c:formatCode>General</c:formatCode>
                <c:ptCount val="3"/>
                <c:pt idx="0">
                  <c:v>2</c:v>
                </c:pt>
                <c:pt idx="1">
                  <c:v>2</c:v>
                </c:pt>
                <c:pt idx="2">
                  <c:v>3</c:v>
                </c:pt>
              </c:numCache>
            </c:numRef>
          </c:val>
          <c:extLst xmlns:c16="http://schemas.microsoft.com/office/drawing/2014/chart" xmlns:c14="http://schemas.microsoft.com/office/drawing/2007/8/2/chart" xmlns:mc="http://schemas.openxmlformats.org/markup-compatibility/2006">
            <c:ext xmlns:c16="http://schemas.microsoft.com/office/drawing/2014/chart" uri="{C3380CC4-5D6E-409C-BE32-E72D297353CC}">
              <c16:uniqueId val="{00000002-EB32-4AEA-AE2F-12DC844B3F56}"/>
            </c:ext>
          </c:extLst>
        </c:ser>
        <c:dLbls>
          <c:showLegendKey val="0"/>
          <c:showVal val="0"/>
          <c:showCatName val="0"/>
          <c:showSerName val="0"/>
          <c:showPercent val="0"/>
          <c:showBubbleSize val="0"/>
        </c:dLbls>
        <c:gapWidth val="55"/>
        <c:overlap val="-10"/>
        <c:axId val="1055175024"/>
        <c:axId val="1055175352"/>
      </c:barChart>
      <c:catAx>
        <c:axId val="1055175024"/>
        <c:scaling>
          <c:orientation val="maxMin"/>
        </c:scaling>
        <c:delete val="0"/>
        <c:axPos val="l"/>
        <c:numFmt formatCode="General" sourceLinked="1"/>
        <c:majorTickMark val="none"/>
        <c:minorTickMark val="none"/>
        <c:tickLblPos val="nextTo"/>
        <c:spPr>
          <a:noFill/>
          <a:ln w="9525" cap="flat" cmpd="sng" algn="ctr">
            <a:solidFill>
              <a:schemeClr val="tx1">
                <a:alpha val="2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055175352"/>
        <c:crossesAt val="0"/>
        <c:auto val="1"/>
        <c:lblAlgn val="ctr"/>
        <c:lblOffset val="100"/>
        <c:noMultiLvlLbl val="0"/>
      </c:catAx>
      <c:valAx>
        <c:axId val="1055175352"/>
        <c:scaling>
          <c:orientation val="minMax"/>
        </c:scaling>
        <c:delete val="0"/>
        <c:axPos val="b"/>
        <c:majorGridlines>
          <c:spPr>
            <a:ln w="9525" cap="flat" cmpd="sng" algn="ctr">
              <a:solidFill>
                <a:schemeClr val="tx1">
                  <a:alpha val="2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055175024"/>
        <c:crosses val="max"/>
        <c:crossBetween val="between"/>
      </c:valAx>
      <c:spPr>
        <a:noFill/>
        <a:ln>
          <a:noFill/>
        </a:ln>
        <a:effectLst/>
      </c:spPr>
    </c:plotArea>
    <c:plotVisOnly val="1"/>
    <c:dispBlanksAs val="gap"/>
    <c:showDLblsOverMax val="0"/>
    <c:extLst xmlns:c16="http://schemas.microsoft.com/office/drawing/2014/chart" xmlns:c14="http://schemas.microsoft.com/office/drawing/2007/8/2/chart" xmlns:mc="http://schemas.openxmlformats.org/markup-compatibility/2006"/>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0.17238</cdr:x>
      <cdr:y>0.18075</cdr:y>
    </cdr:from>
    <cdr:to>
      <cdr:x>0.35466</cdr:x>
      <cdr:y>0.28324</cdr:y>
    </cdr:to>
    <cdr:sp macro="" textlink="">
      <cdr:nvSpPr>
        <cdr:cNvPr id="2" name="TextBox 2">
          <a:extLst xmlns:a="http://schemas.openxmlformats.org/drawingml/2006/main">
            <a:ext uri="{FF2B5EF4-FFF2-40B4-BE49-F238E27FC236}">
              <a16:creationId xmlns:a16="http://schemas.microsoft.com/office/drawing/2014/main" id="{513680BA-E672-2FDE-B136-6411A2AF5670}"/>
            </a:ext>
          </a:extLst>
        </cdr:cNvPr>
        <cdr:cNvSpPr txBox="1"/>
      </cdr:nvSpPr>
      <cdr:spPr>
        <a:xfrm xmlns:a="http://schemas.openxmlformats.org/drawingml/2006/main">
          <a:off x="927133" y="651368"/>
          <a:ext cx="980384" cy="369336"/>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solidFill>
                <a:schemeClr val="bg1"/>
              </a:solidFill>
            </a:rPr>
            <a:t>Paul</a:t>
          </a:r>
        </a:p>
      </cdr:txBody>
    </cdr:sp>
  </cdr:relSizeAnchor>
</c:userShapes>
</file>

<file path=ppt/drawings/drawing2.xml><?xml version="1.0" encoding="utf-8"?>
<c:userShapes xmlns:c="http://schemas.openxmlformats.org/drawingml/2006/chart">
  <cdr:relSizeAnchor xmlns:cdr="http://schemas.openxmlformats.org/drawingml/2006/chartDrawing">
    <cdr:from>
      <cdr:x>0.19417</cdr:x>
      <cdr:y>0.16392</cdr:y>
    </cdr:from>
    <cdr:to>
      <cdr:x>0.37645</cdr:x>
      <cdr:y>0.25235</cdr:y>
    </cdr:to>
    <cdr:sp macro="" textlink="">
      <cdr:nvSpPr>
        <cdr:cNvPr id="2" name="TextBox 2">
          <a:extLst xmlns:a="http://schemas.openxmlformats.org/drawingml/2006/main">
            <a:ext uri="{FF2B5EF4-FFF2-40B4-BE49-F238E27FC236}">
              <a16:creationId xmlns:a16="http://schemas.microsoft.com/office/drawing/2014/main" id="{513680BA-E672-2FDE-B136-6411A2AF5670}"/>
            </a:ext>
          </a:extLst>
        </cdr:cNvPr>
        <cdr:cNvSpPr txBox="1"/>
      </cdr:nvSpPr>
      <cdr:spPr>
        <a:xfrm xmlns:a="http://schemas.openxmlformats.org/drawingml/2006/main">
          <a:off x="1044325" y="684655"/>
          <a:ext cx="980384" cy="36934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solidFill>
                <a:schemeClr val="bg1"/>
              </a:solidFill>
            </a:rPr>
            <a:t>Sally</a:t>
          </a:r>
        </a:p>
      </cdr:txBody>
    </cdr:sp>
  </cdr:relSizeAnchor>
  <cdr:relSizeAnchor xmlns:cdr="http://schemas.openxmlformats.org/drawingml/2006/chartDrawing">
    <cdr:from>
      <cdr:x>0.19417</cdr:x>
      <cdr:y>0.24197</cdr:y>
    </cdr:from>
    <cdr:to>
      <cdr:x>0.37645</cdr:x>
      <cdr:y>0.3304</cdr:y>
    </cdr:to>
    <cdr:sp macro="" textlink="">
      <cdr:nvSpPr>
        <cdr:cNvPr id="4" name="TextBox 2">
          <a:extLst xmlns:a="http://schemas.openxmlformats.org/drawingml/2006/main">
            <a:ext uri="{FF2B5EF4-FFF2-40B4-BE49-F238E27FC236}">
              <a16:creationId xmlns:a16="http://schemas.microsoft.com/office/drawing/2014/main" id="{EAD63F01-3D56-C1B8-C16C-AA2CDF131F74}"/>
            </a:ext>
          </a:extLst>
        </cdr:cNvPr>
        <cdr:cNvSpPr txBox="1"/>
      </cdr:nvSpPr>
      <cdr:spPr>
        <a:xfrm xmlns:a="http://schemas.openxmlformats.org/drawingml/2006/main">
          <a:off x="1044325" y="1010639"/>
          <a:ext cx="980384" cy="369347"/>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dirty="0">
              <a:solidFill>
                <a:schemeClr val="tx1"/>
              </a:solidFill>
            </a:rPr>
            <a:t>Sasha</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1DC04A-EEFD-44AA-A8CB-525C3552D08C}" type="datetimeFigureOut">
              <a:rPr lang="en-US" smtClean="0"/>
              <a:t>9/30/2026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50CEA6-4047-4957-945B-D93154DDEE4F}" type="slidenum">
              <a:rPr lang="en-US" smtClean="0"/>
              <a:t>‹#›</a:t>
            </a:fld>
            <a:endParaRPr lang="en-US"/>
          </a:p>
        </p:txBody>
      </p:sp>
    </p:spTree>
    <p:extLst>
      <p:ext uri="{BB962C8B-B14F-4D97-AF65-F5344CB8AC3E}">
        <p14:creationId xmlns:p14="http://schemas.microsoft.com/office/powerpoint/2010/main" val="26719894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lain">
    <p:spTree>
      <p:nvGrpSpPr>
        <p:cNvPr id="1" name=""/>
        <p:cNvGrpSpPr/>
        <p:nvPr/>
      </p:nvGrpSpPr>
      <p:grpSpPr>
        <a:xfrm>
          <a:off x="0" y="0"/>
          <a:ext cx="0" cy="0"/>
          <a:chOff x="0" y="0"/>
          <a:chExt cx="0" cy="0"/>
        </a:xfrm>
      </p:grpSpPr>
      <p:grpSp>
        <p:nvGrpSpPr>
          <p:cNvPr id="11" name="Background graphics">
            <a:extLst>
              <a:ext uri="{FF2B5EF4-FFF2-40B4-BE49-F238E27FC236}">
                <a16:creationId xmlns:a16="http://schemas.microsoft.com/office/drawing/2014/main" id="{57CFD595-6E07-5856-526A-ED4ADAD7DEBA}"/>
              </a:ext>
              <a:ext uri="{C183D7F6-B498-43B3-948B-1728B52AA6E4}">
                <adec:decorative xmlns:adec="http://schemas.microsoft.com/office/drawing/2017/decorative" val="1"/>
              </a:ext>
            </a:extLst>
          </p:cNvPr>
          <p:cNvGrpSpPr/>
          <p:nvPr/>
        </p:nvGrpSpPr>
        <p:grpSpPr>
          <a:xfrm>
            <a:off x="8633016" y="0"/>
            <a:ext cx="3558984" cy="6858000"/>
            <a:chOff x="8633016" y="0"/>
            <a:chExt cx="3558984" cy="6858000"/>
          </a:xfrm>
        </p:grpSpPr>
        <p:sp>
          <p:nvSpPr>
            <p:cNvPr id="10" name="Rectangle 9">
              <a:extLst>
                <a:ext uri="{FF2B5EF4-FFF2-40B4-BE49-F238E27FC236}">
                  <a16:creationId xmlns:a16="http://schemas.microsoft.com/office/drawing/2014/main" id="{B7C9D41C-E934-F2F5-EF55-03B94CDB1643}"/>
                </a:ext>
              </a:extLst>
            </p:cNvPr>
            <p:cNvSpPr/>
            <p:nvPr/>
          </p:nvSpPr>
          <p:spPr>
            <a:xfrm>
              <a:off x="10599174" y="0"/>
              <a:ext cx="1592826" cy="6858000"/>
            </a:xfrm>
            <a:prstGeom prst="rect">
              <a:avLst/>
            </a:prstGeom>
            <a:solidFill>
              <a:srgbClr val="002D6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Graphic 6">
              <a:extLst>
                <a:ext uri="{FF2B5EF4-FFF2-40B4-BE49-F238E27FC236}">
                  <a16:creationId xmlns:a16="http://schemas.microsoft.com/office/drawing/2014/main" id="{70837F0E-0544-1DBF-87C5-74C91915E53E}"/>
                </a:ext>
              </a:extLst>
            </p:cNvPr>
            <p:cNvSpPr/>
            <p:nvPr/>
          </p:nvSpPr>
          <p:spPr>
            <a:xfrm>
              <a:off x="8633016" y="0"/>
              <a:ext cx="2949384" cy="6858000"/>
            </a:xfrm>
            <a:custGeom>
              <a:avLst/>
              <a:gdLst>
                <a:gd name="connsiteX0" fmla="*/ 1713039 w 2949384"/>
                <a:gd name="connsiteY0" fmla="*/ 818198 h 6858000"/>
                <a:gd name="connsiteX1" fmla="*/ 1236091 w 2949384"/>
                <a:gd name="connsiteY1" fmla="*/ 818198 h 6858000"/>
                <a:gd name="connsiteX2" fmla="*/ 1236091 w 2949384"/>
                <a:gd name="connsiteY2" fmla="*/ 519239 h 6858000"/>
                <a:gd name="connsiteX3" fmla="*/ 1713039 w 2949384"/>
                <a:gd name="connsiteY3" fmla="*/ 519239 h 6858000"/>
                <a:gd name="connsiteX4" fmla="*/ 1713039 w 2949384"/>
                <a:gd name="connsiteY4" fmla="*/ 818198 h 6858000"/>
                <a:gd name="connsiteX5" fmla="*/ 2139125 w 2949384"/>
                <a:gd name="connsiteY5" fmla="*/ 3094609 h 6858000"/>
                <a:gd name="connsiteX6" fmla="*/ 2139125 w 2949384"/>
                <a:gd name="connsiteY6" fmla="*/ 3554413 h 6858000"/>
                <a:gd name="connsiteX7" fmla="*/ 2434209 w 2949384"/>
                <a:gd name="connsiteY7" fmla="*/ 3554413 h 6858000"/>
                <a:gd name="connsiteX8" fmla="*/ 2434209 w 2949384"/>
                <a:gd name="connsiteY8" fmla="*/ 3853244 h 6858000"/>
                <a:gd name="connsiteX9" fmla="*/ 2139125 w 2949384"/>
                <a:gd name="connsiteY9" fmla="*/ 3853244 h 6858000"/>
                <a:gd name="connsiteX10" fmla="*/ 2139125 w 2949384"/>
                <a:gd name="connsiteY10" fmla="*/ 5071936 h 6858000"/>
                <a:gd name="connsiteX11" fmla="*/ 2485708 w 2949384"/>
                <a:gd name="connsiteY11" fmla="*/ 5071936 h 6858000"/>
                <a:gd name="connsiteX12" fmla="*/ 2485708 w 2949384"/>
                <a:gd name="connsiteY12" fmla="*/ 5370640 h 6858000"/>
                <a:gd name="connsiteX13" fmla="*/ 2139125 w 2949384"/>
                <a:gd name="connsiteY13" fmla="*/ 5370640 h 6858000"/>
                <a:gd name="connsiteX14" fmla="*/ 2139125 w 2949384"/>
                <a:gd name="connsiteY14" fmla="*/ 6858000 h 6858000"/>
                <a:gd name="connsiteX15" fmla="*/ 1840294 w 2949384"/>
                <a:gd name="connsiteY15" fmla="*/ 6858000 h 6858000"/>
                <a:gd name="connsiteX16" fmla="*/ 1840294 w 2949384"/>
                <a:gd name="connsiteY16" fmla="*/ 5370640 h 6858000"/>
                <a:gd name="connsiteX17" fmla="*/ 1545336 w 2949384"/>
                <a:gd name="connsiteY17" fmla="*/ 5370640 h 6858000"/>
                <a:gd name="connsiteX18" fmla="*/ 1545336 w 2949384"/>
                <a:gd name="connsiteY18" fmla="*/ 5071936 h 6858000"/>
                <a:gd name="connsiteX19" fmla="*/ 1840294 w 2949384"/>
                <a:gd name="connsiteY19" fmla="*/ 5071936 h 6858000"/>
                <a:gd name="connsiteX20" fmla="*/ 1840294 w 2949384"/>
                <a:gd name="connsiteY20" fmla="*/ 3853244 h 6858000"/>
                <a:gd name="connsiteX21" fmla="*/ 206058 w 2949384"/>
                <a:gd name="connsiteY21" fmla="*/ 3853244 h 6858000"/>
                <a:gd name="connsiteX22" fmla="*/ 206058 w 2949384"/>
                <a:gd name="connsiteY22" fmla="*/ 3554413 h 6858000"/>
                <a:gd name="connsiteX23" fmla="*/ 1840294 w 2949384"/>
                <a:gd name="connsiteY23" fmla="*/ 3554413 h 6858000"/>
                <a:gd name="connsiteX24" fmla="*/ 1840294 w 2949384"/>
                <a:gd name="connsiteY24" fmla="*/ 3094609 h 6858000"/>
                <a:gd name="connsiteX25" fmla="*/ 1030161 w 2949384"/>
                <a:gd name="connsiteY25" fmla="*/ 3094609 h 6858000"/>
                <a:gd name="connsiteX26" fmla="*/ 1030161 w 2949384"/>
                <a:gd name="connsiteY26" fmla="*/ 2795651 h 6858000"/>
                <a:gd name="connsiteX27" fmla="*/ 1840294 w 2949384"/>
                <a:gd name="connsiteY27" fmla="*/ 2795651 h 6858000"/>
                <a:gd name="connsiteX28" fmla="*/ 1840294 w 2949384"/>
                <a:gd name="connsiteY28" fmla="*/ 2335721 h 6858000"/>
                <a:gd name="connsiteX29" fmla="*/ 412179 w 2949384"/>
                <a:gd name="connsiteY29" fmla="*/ 2335721 h 6858000"/>
                <a:gd name="connsiteX30" fmla="*/ 412179 w 2949384"/>
                <a:gd name="connsiteY30" fmla="*/ 2036763 h 6858000"/>
                <a:gd name="connsiteX31" fmla="*/ 1840294 w 2949384"/>
                <a:gd name="connsiteY31" fmla="*/ 2036763 h 6858000"/>
                <a:gd name="connsiteX32" fmla="*/ 1840294 w 2949384"/>
                <a:gd name="connsiteY32" fmla="*/ 1576959 h 6858000"/>
                <a:gd name="connsiteX33" fmla="*/ 206058 w 2949384"/>
                <a:gd name="connsiteY33" fmla="*/ 1576959 h 6858000"/>
                <a:gd name="connsiteX34" fmla="*/ 206058 w 2949384"/>
                <a:gd name="connsiteY34" fmla="*/ 1278128 h 6858000"/>
                <a:gd name="connsiteX35" fmla="*/ 1840294 w 2949384"/>
                <a:gd name="connsiteY35" fmla="*/ 1278128 h 6858000"/>
                <a:gd name="connsiteX36" fmla="*/ 1840294 w 2949384"/>
                <a:gd name="connsiteY36" fmla="*/ 0 h 6858000"/>
                <a:gd name="connsiteX37" fmla="*/ 2139125 w 2949384"/>
                <a:gd name="connsiteY37" fmla="*/ 0 h 6858000"/>
                <a:gd name="connsiteX38" fmla="*/ 2139125 w 2949384"/>
                <a:gd name="connsiteY38" fmla="*/ 1278128 h 6858000"/>
                <a:gd name="connsiteX39" fmla="*/ 2382838 w 2949384"/>
                <a:gd name="connsiteY39" fmla="*/ 1278128 h 6858000"/>
                <a:gd name="connsiteX40" fmla="*/ 2382838 w 2949384"/>
                <a:gd name="connsiteY40" fmla="*/ 1576959 h 6858000"/>
                <a:gd name="connsiteX41" fmla="*/ 2139125 w 2949384"/>
                <a:gd name="connsiteY41" fmla="*/ 1576959 h 6858000"/>
                <a:gd name="connsiteX42" fmla="*/ 2139125 w 2949384"/>
                <a:gd name="connsiteY42" fmla="*/ 2795651 h 6858000"/>
                <a:gd name="connsiteX43" fmla="*/ 2949385 w 2949384"/>
                <a:gd name="connsiteY43" fmla="*/ 2795651 h 6858000"/>
                <a:gd name="connsiteX44" fmla="*/ 2949385 w 2949384"/>
                <a:gd name="connsiteY44" fmla="*/ 3094609 h 6858000"/>
                <a:gd name="connsiteX45" fmla="*/ 2139125 w 2949384"/>
                <a:gd name="connsiteY45" fmla="*/ 3094609 h 6858000"/>
                <a:gd name="connsiteX46" fmla="*/ 997395 w 2949384"/>
                <a:gd name="connsiteY46" fmla="*/ 6009196 h 6858000"/>
                <a:gd name="connsiteX47" fmla="*/ 1323531 w 2949384"/>
                <a:gd name="connsiteY47" fmla="*/ 6335078 h 6858000"/>
                <a:gd name="connsiteX48" fmla="*/ 1649222 w 2949384"/>
                <a:gd name="connsiteY48" fmla="*/ 6009196 h 6858000"/>
                <a:gd name="connsiteX49" fmla="*/ 1323531 w 2949384"/>
                <a:gd name="connsiteY49" fmla="*/ 5683314 h 6858000"/>
                <a:gd name="connsiteX50" fmla="*/ 997395 w 2949384"/>
                <a:gd name="connsiteY50" fmla="*/ 6009196 h 6858000"/>
                <a:gd name="connsiteX51" fmla="*/ 1558608 w 2949384"/>
                <a:gd name="connsiteY51" fmla="*/ 4612005 h 6858000"/>
                <a:gd name="connsiteX52" fmla="*/ 0 w 2949384"/>
                <a:gd name="connsiteY52" fmla="*/ 4612005 h 6858000"/>
                <a:gd name="connsiteX53" fmla="*/ 0 w 2949384"/>
                <a:gd name="connsiteY53" fmla="*/ 4313047 h 6858000"/>
                <a:gd name="connsiteX54" fmla="*/ 1558608 w 2949384"/>
                <a:gd name="connsiteY54" fmla="*/ 4313047 h 6858000"/>
                <a:gd name="connsiteX55" fmla="*/ 1558608 w 2949384"/>
                <a:gd name="connsiteY55" fmla="*/ 46120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49384" h="6858000">
                  <a:moveTo>
                    <a:pt x="1713039" y="818198"/>
                  </a:moveTo>
                  <a:lnTo>
                    <a:pt x="1236091" y="818198"/>
                  </a:lnTo>
                  <a:lnTo>
                    <a:pt x="1236091" y="519239"/>
                  </a:lnTo>
                  <a:lnTo>
                    <a:pt x="1713039" y="519239"/>
                  </a:lnTo>
                  <a:lnTo>
                    <a:pt x="1713039" y="818198"/>
                  </a:lnTo>
                  <a:close/>
                  <a:moveTo>
                    <a:pt x="2139125" y="3094609"/>
                  </a:moveTo>
                  <a:lnTo>
                    <a:pt x="2139125" y="3554413"/>
                  </a:lnTo>
                  <a:lnTo>
                    <a:pt x="2434209" y="3554413"/>
                  </a:lnTo>
                  <a:lnTo>
                    <a:pt x="2434209" y="3853244"/>
                  </a:lnTo>
                  <a:lnTo>
                    <a:pt x="2139125" y="3853244"/>
                  </a:lnTo>
                  <a:lnTo>
                    <a:pt x="2139125" y="5071936"/>
                  </a:lnTo>
                  <a:lnTo>
                    <a:pt x="2485708" y="5071936"/>
                  </a:lnTo>
                  <a:lnTo>
                    <a:pt x="2485708" y="5370640"/>
                  </a:lnTo>
                  <a:lnTo>
                    <a:pt x="2139125" y="5370640"/>
                  </a:lnTo>
                  <a:lnTo>
                    <a:pt x="2139125" y="6858000"/>
                  </a:lnTo>
                  <a:lnTo>
                    <a:pt x="1840294" y="6858000"/>
                  </a:lnTo>
                  <a:lnTo>
                    <a:pt x="1840294" y="5370640"/>
                  </a:lnTo>
                  <a:lnTo>
                    <a:pt x="1545336" y="5370640"/>
                  </a:lnTo>
                  <a:lnTo>
                    <a:pt x="1545336" y="5071936"/>
                  </a:lnTo>
                  <a:lnTo>
                    <a:pt x="1840294" y="5071936"/>
                  </a:lnTo>
                  <a:lnTo>
                    <a:pt x="1840294" y="3853244"/>
                  </a:lnTo>
                  <a:lnTo>
                    <a:pt x="206058" y="3853244"/>
                  </a:lnTo>
                  <a:lnTo>
                    <a:pt x="206058" y="3554413"/>
                  </a:lnTo>
                  <a:lnTo>
                    <a:pt x="1840294" y="3554413"/>
                  </a:lnTo>
                  <a:lnTo>
                    <a:pt x="1840294" y="3094609"/>
                  </a:lnTo>
                  <a:lnTo>
                    <a:pt x="1030161" y="3094609"/>
                  </a:lnTo>
                  <a:lnTo>
                    <a:pt x="1030161" y="2795651"/>
                  </a:lnTo>
                  <a:lnTo>
                    <a:pt x="1840294" y="2795651"/>
                  </a:lnTo>
                  <a:lnTo>
                    <a:pt x="1840294" y="2335721"/>
                  </a:lnTo>
                  <a:lnTo>
                    <a:pt x="412179" y="2335721"/>
                  </a:lnTo>
                  <a:lnTo>
                    <a:pt x="412179" y="2036763"/>
                  </a:lnTo>
                  <a:lnTo>
                    <a:pt x="1840294" y="2036763"/>
                  </a:lnTo>
                  <a:lnTo>
                    <a:pt x="1840294" y="1576959"/>
                  </a:lnTo>
                  <a:lnTo>
                    <a:pt x="206058" y="1576959"/>
                  </a:lnTo>
                  <a:lnTo>
                    <a:pt x="206058" y="1278128"/>
                  </a:lnTo>
                  <a:lnTo>
                    <a:pt x="1840294" y="1278128"/>
                  </a:lnTo>
                  <a:lnTo>
                    <a:pt x="1840294" y="0"/>
                  </a:lnTo>
                  <a:lnTo>
                    <a:pt x="2139125" y="0"/>
                  </a:lnTo>
                  <a:lnTo>
                    <a:pt x="2139125" y="1278128"/>
                  </a:lnTo>
                  <a:lnTo>
                    <a:pt x="2382838" y="1278128"/>
                  </a:lnTo>
                  <a:lnTo>
                    <a:pt x="2382838" y="1576959"/>
                  </a:lnTo>
                  <a:lnTo>
                    <a:pt x="2139125" y="1576959"/>
                  </a:lnTo>
                  <a:lnTo>
                    <a:pt x="2139125" y="2795651"/>
                  </a:lnTo>
                  <a:lnTo>
                    <a:pt x="2949385" y="2795651"/>
                  </a:lnTo>
                  <a:lnTo>
                    <a:pt x="2949385" y="3094609"/>
                  </a:lnTo>
                  <a:lnTo>
                    <a:pt x="2139125" y="3094609"/>
                  </a:lnTo>
                  <a:close/>
                  <a:moveTo>
                    <a:pt x="997395" y="6009196"/>
                  </a:moveTo>
                  <a:lnTo>
                    <a:pt x="1323531" y="6335078"/>
                  </a:lnTo>
                  <a:lnTo>
                    <a:pt x="1649222" y="6009196"/>
                  </a:lnTo>
                  <a:lnTo>
                    <a:pt x="1323531" y="5683314"/>
                  </a:lnTo>
                  <a:lnTo>
                    <a:pt x="997395" y="6009196"/>
                  </a:lnTo>
                  <a:close/>
                  <a:moveTo>
                    <a:pt x="1558608" y="4612005"/>
                  </a:moveTo>
                  <a:lnTo>
                    <a:pt x="0" y="4612005"/>
                  </a:lnTo>
                  <a:lnTo>
                    <a:pt x="0" y="4313047"/>
                  </a:lnTo>
                  <a:lnTo>
                    <a:pt x="1558608" y="4313047"/>
                  </a:lnTo>
                  <a:lnTo>
                    <a:pt x="1558608" y="4612005"/>
                  </a:lnTo>
                  <a:close/>
                </a:path>
              </a:pathLst>
            </a:custGeom>
            <a:solidFill>
              <a:srgbClr val="E12328"/>
            </a:solidFill>
            <a:ln w="6343" cap="flat">
              <a:noFill/>
              <a:prstDash val="solid"/>
              <a:miter/>
            </a:ln>
          </p:spPr>
          <p:txBody>
            <a:bodyPr rtlCol="0" anchor="ctr"/>
            <a:lstStyle/>
            <a:p>
              <a:endParaRPr lang="en-US" dirty="0"/>
            </a:p>
          </p:txBody>
        </p:sp>
      </p:grpSp>
      <p:sp>
        <p:nvSpPr>
          <p:cNvPr id="2" name="Title 1"/>
          <p:cNvSpPr>
            <a:spLocks noGrp="1"/>
          </p:cNvSpPr>
          <p:nvPr>
            <p:ph type="ctrTitle"/>
          </p:nvPr>
        </p:nvSpPr>
        <p:spPr>
          <a:xfrm>
            <a:off x="612775" y="2469389"/>
            <a:ext cx="7253031" cy="1495794"/>
          </a:xfrm>
        </p:spPr>
        <p:txBody>
          <a:bodyPr anchor="b"/>
          <a:lstStyle>
            <a:lvl1pPr algn="l">
              <a:lnSpc>
                <a:spcPct val="90000"/>
              </a:lnSpc>
              <a:defRPr sz="5400" baseline="0">
                <a:solidFill>
                  <a:srgbClr val="002D64"/>
                </a:solidFill>
              </a:defRPr>
            </a:lvl1pPr>
          </a:lstStyle>
          <a:p>
            <a:r>
              <a:rPr lang="en-US" dirty="0"/>
              <a:t>Click to edit Master title style</a:t>
            </a:r>
            <a:endParaRPr lang="en-GB" dirty="0"/>
          </a:p>
        </p:txBody>
      </p:sp>
      <p:sp>
        <p:nvSpPr>
          <p:cNvPr id="3" name="Subtitle 2"/>
          <p:cNvSpPr>
            <a:spLocks noGrp="1"/>
          </p:cNvSpPr>
          <p:nvPr>
            <p:ph type="subTitle" idx="1"/>
          </p:nvPr>
        </p:nvSpPr>
        <p:spPr>
          <a:xfrm>
            <a:off x="612774" y="4172464"/>
            <a:ext cx="7253031" cy="398571"/>
          </a:xfrm>
          <a:prstGeom prst="rect">
            <a:avLst/>
          </a:prstGeom>
        </p:spPr>
        <p:txBody>
          <a:bodyPr vert="horz" wrap="square" lIns="0" tIns="0" rIns="0" bIns="0" rtlCol="0" anchor="t" anchorCtr="0">
            <a:spAutoFit/>
          </a:bodyPr>
          <a:lstStyle>
            <a:lvl1pPr marL="0" indent="0">
              <a:buNone/>
              <a:defRPr lang="en-GB" sz="2800" b="0" spc="0" dirty="0">
                <a:solidFill>
                  <a:srgbClr val="E12328"/>
                </a:solidFill>
                <a:latin typeface="+mn-lt"/>
                <a:ea typeface="+mj-ea"/>
                <a:cs typeface="+mj-cs"/>
              </a:defRPr>
            </a:lvl1pPr>
          </a:lstStyle>
          <a:p>
            <a:pPr lvl="0">
              <a:lnSpc>
                <a:spcPct val="90000"/>
              </a:lnSpc>
              <a:spcBef>
                <a:spcPct val="0"/>
              </a:spcBef>
            </a:pPr>
            <a:r>
              <a:rPr lang="en-US" dirty="0"/>
              <a:t>Click to edit Master subtitle style</a:t>
            </a:r>
            <a:endParaRPr lang="en-GB" dirty="0"/>
          </a:p>
        </p:txBody>
      </p:sp>
      <p:pic>
        <p:nvPicPr>
          <p:cNvPr id="5" name="Picture 4">
            <a:extLst>
              <a:ext uri="{FF2B5EF4-FFF2-40B4-BE49-F238E27FC236}">
                <a16:creationId xmlns:a16="http://schemas.microsoft.com/office/drawing/2014/main" id="{461678D3-C08D-759B-41BF-4F069E954C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6187" y="474490"/>
            <a:ext cx="2775856" cy="791307"/>
          </a:xfrm>
          <a:prstGeom prst="rect">
            <a:avLst/>
          </a:prstGeom>
        </p:spPr>
      </p:pic>
      <p:sp>
        <p:nvSpPr>
          <p:cNvPr id="4" name="Cochrane tagline">
            <a:extLst>
              <a:ext uri="{FF2B5EF4-FFF2-40B4-BE49-F238E27FC236}">
                <a16:creationId xmlns:a16="http://schemas.microsoft.com/office/drawing/2014/main" id="{0AE7F390-BBCB-F18E-859E-ACA39A8C2886}"/>
              </a:ext>
              <a:ext uri="{C183D7F6-B498-43B3-948B-1728B52AA6E4}">
                <adec:decorative xmlns:adec="http://schemas.microsoft.com/office/drawing/2017/decorative" val="1"/>
              </a:ext>
            </a:extLst>
          </p:cNvPr>
          <p:cNvSpPr txBox="1"/>
          <p:nvPr userDrawn="1"/>
        </p:nvSpPr>
        <p:spPr>
          <a:xfrm>
            <a:off x="612775" y="5538594"/>
            <a:ext cx="1887830" cy="769441"/>
          </a:xfrm>
          <a:prstGeom prst="rect">
            <a:avLst/>
          </a:prstGeom>
          <a:noFill/>
        </p:spPr>
        <p:txBody>
          <a:bodyPr wrap="square" lIns="0" tIns="0" rIns="0" bIns="0" rtlCol="0" anchor="ctr">
            <a:spAutoFit/>
          </a:bodyPr>
          <a:lstStyle/>
          <a:p>
            <a:pPr>
              <a:lnSpc>
                <a:spcPts val="2000"/>
              </a:lnSpc>
            </a:pPr>
            <a:r>
              <a:rPr lang="en-GB" sz="1800" spc="-30" baseline="0" dirty="0">
                <a:solidFill>
                  <a:srgbClr val="002D64"/>
                </a:solidFill>
                <a:latin typeface="Source Sans Pro SemiBold" panose="020B0603030403020204" pitchFamily="34" charset="0"/>
              </a:rPr>
              <a:t>Trusted evidence. Informed decisions. </a:t>
            </a:r>
            <a:r>
              <a:rPr lang="en-GB" sz="1800" spc="-30" baseline="0" dirty="0">
                <a:solidFill>
                  <a:srgbClr val="E12328"/>
                </a:solidFill>
                <a:latin typeface="Source Sans Pro SemiBold" panose="020B0603030403020204" pitchFamily="34" charset="0"/>
              </a:rPr>
              <a:t>Better health.</a:t>
            </a:r>
          </a:p>
        </p:txBody>
      </p:sp>
    </p:spTree>
    <p:extLst>
      <p:ext uri="{BB962C8B-B14F-4D97-AF65-F5344CB8AC3E}">
        <p14:creationId xmlns:p14="http://schemas.microsoft.com/office/powerpoint/2010/main" val="35496838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adec="http://schemas.microsoft.com/office/drawing/2017/decorative"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with Image">
    <p:bg>
      <p:bgPr>
        <a:solidFill>
          <a:srgbClr val="F5F5F5"/>
        </a:solidFill>
        <a:effectLst/>
      </p:bgPr>
    </p:bg>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D5DA4969-B1C4-B9F9-2830-9148D17A96A3}"/>
              </a:ext>
              <a:ext uri="{C183D7F6-B498-43B3-948B-1728B52AA6E4}">
                <adec:decorative xmlns:adec="http://schemas.microsoft.com/office/drawing/2017/decorative" val="1"/>
              </a:ext>
            </a:extLst>
          </p:cNvPr>
          <p:cNvSpPr>
            <a:spLocks noGrp="1"/>
          </p:cNvSpPr>
          <p:nvPr>
            <p:ph type="pic" sz="quarter" idx="10" hasCustomPrompt="1"/>
          </p:nvPr>
        </p:nvSpPr>
        <p:spPr>
          <a:xfrm>
            <a:off x="4731657" y="0"/>
            <a:ext cx="7460342" cy="6858000"/>
          </a:xfrm>
          <a:custGeom>
            <a:avLst/>
            <a:gdLst>
              <a:gd name="connsiteX0" fmla="*/ 2553198 w 7460342"/>
              <a:gd name="connsiteY0" fmla="*/ 4591936 h 6858000"/>
              <a:gd name="connsiteX1" fmla="*/ 3181483 w 7460342"/>
              <a:gd name="connsiteY1" fmla="*/ 5220589 h 6858000"/>
              <a:gd name="connsiteX2" fmla="*/ 2553198 w 7460342"/>
              <a:gd name="connsiteY2" fmla="*/ 5849241 h 6858000"/>
              <a:gd name="connsiteX3" fmla="*/ 1924056 w 7460342"/>
              <a:gd name="connsiteY3" fmla="*/ 5220589 h 6858000"/>
              <a:gd name="connsiteX4" fmla="*/ 0 w 7460342"/>
              <a:gd name="connsiteY4" fmla="*/ 1948580 h 6858000"/>
              <a:gd name="connsiteX5" fmla="*/ 3006681 w 7460342"/>
              <a:gd name="connsiteY5" fmla="*/ 1948580 h 6858000"/>
              <a:gd name="connsiteX6" fmla="*/ 3006681 w 7460342"/>
              <a:gd name="connsiteY6" fmla="*/ 2525295 h 6858000"/>
              <a:gd name="connsiteX7" fmla="*/ 0 w 7460342"/>
              <a:gd name="connsiteY7" fmla="*/ 2525295 h 6858000"/>
              <a:gd name="connsiteX8" fmla="*/ 3550076 w 7460342"/>
              <a:gd name="connsiteY8" fmla="*/ 0 h 6858000"/>
              <a:gd name="connsiteX9" fmla="*/ 7460342 w 7460342"/>
              <a:gd name="connsiteY9" fmla="*/ 0 h 6858000"/>
              <a:gd name="connsiteX10" fmla="*/ 7460342 w 7460342"/>
              <a:gd name="connsiteY10" fmla="*/ 6858000 h 6858000"/>
              <a:gd name="connsiteX11" fmla="*/ 3550076 w 7460342"/>
              <a:gd name="connsiteY11" fmla="*/ 6858000 h 6858000"/>
              <a:gd name="connsiteX12" fmla="*/ 3550076 w 7460342"/>
              <a:gd name="connsiteY12" fmla="*/ 3988763 h 6858000"/>
              <a:gd name="connsiteX13" fmla="*/ 2981078 w 7460342"/>
              <a:gd name="connsiteY13" fmla="*/ 3988763 h 6858000"/>
              <a:gd name="connsiteX14" fmla="*/ 2981078 w 7460342"/>
              <a:gd name="connsiteY14" fmla="*/ 3412539 h 6858000"/>
              <a:gd name="connsiteX15" fmla="*/ 3550076 w 7460342"/>
              <a:gd name="connsiteY15" fmla="*/ 3412539 h 6858000"/>
              <a:gd name="connsiteX16" fmla="*/ 3550076 w 7460342"/>
              <a:gd name="connsiteY16" fmla="*/ 1061584 h 6858000"/>
              <a:gd name="connsiteX17" fmla="*/ 397503 w 7460342"/>
              <a:gd name="connsiteY17" fmla="*/ 1061584 h 6858000"/>
              <a:gd name="connsiteX18" fmla="*/ 397503 w 7460342"/>
              <a:gd name="connsiteY18" fmla="*/ 485115 h 6858000"/>
              <a:gd name="connsiteX19" fmla="*/ 3550076 w 7460342"/>
              <a:gd name="connsiteY19" fmla="*/ 4851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7460342" h="6858000">
                <a:moveTo>
                  <a:pt x="2553198" y="4591936"/>
                </a:moveTo>
                <a:lnTo>
                  <a:pt x="3181483" y="5220589"/>
                </a:lnTo>
                <a:lnTo>
                  <a:pt x="2553198" y="5849241"/>
                </a:lnTo>
                <a:lnTo>
                  <a:pt x="1924056" y="5220589"/>
                </a:lnTo>
                <a:close/>
                <a:moveTo>
                  <a:pt x="0" y="1948580"/>
                </a:moveTo>
                <a:lnTo>
                  <a:pt x="3006681" y="1948580"/>
                </a:lnTo>
                <a:lnTo>
                  <a:pt x="3006681" y="2525295"/>
                </a:lnTo>
                <a:lnTo>
                  <a:pt x="0" y="2525295"/>
                </a:lnTo>
                <a:close/>
                <a:moveTo>
                  <a:pt x="3550076" y="0"/>
                </a:moveTo>
                <a:lnTo>
                  <a:pt x="7460342" y="0"/>
                </a:lnTo>
                <a:lnTo>
                  <a:pt x="7460342" y="6858000"/>
                </a:lnTo>
                <a:lnTo>
                  <a:pt x="3550076" y="6858000"/>
                </a:lnTo>
                <a:lnTo>
                  <a:pt x="3550076" y="3988763"/>
                </a:lnTo>
                <a:lnTo>
                  <a:pt x="2981078" y="3988763"/>
                </a:lnTo>
                <a:lnTo>
                  <a:pt x="2981078" y="3412539"/>
                </a:lnTo>
                <a:lnTo>
                  <a:pt x="3550076" y="3412539"/>
                </a:lnTo>
                <a:lnTo>
                  <a:pt x="3550076" y="1061584"/>
                </a:lnTo>
                <a:lnTo>
                  <a:pt x="397503" y="1061584"/>
                </a:lnTo>
                <a:lnTo>
                  <a:pt x="397503" y="485115"/>
                </a:lnTo>
                <a:lnTo>
                  <a:pt x="3550076" y="485115"/>
                </a:lnTo>
                <a:close/>
              </a:path>
            </a:pathLst>
          </a:custGeom>
          <a:solidFill>
            <a:schemeClr val="tx1">
              <a:alpha val="20000"/>
            </a:schemeClr>
          </a:solidFill>
        </p:spPr>
        <p:txBody>
          <a:bodyPr wrap="square" rIns="612000" anchor="ctr">
            <a:noAutofit/>
          </a:bodyPr>
          <a:lstStyle>
            <a:lvl1pPr marL="0" indent="0" algn="r">
              <a:buNone/>
              <a:defRPr/>
            </a:lvl1pPr>
          </a:lstStyle>
          <a:p>
            <a:r>
              <a:rPr lang="en-GB" dirty="0"/>
              <a:t>Insert your image here</a:t>
            </a:r>
            <a:endParaRPr lang="en-US" dirty="0"/>
          </a:p>
        </p:txBody>
      </p:sp>
      <p:sp>
        <p:nvSpPr>
          <p:cNvPr id="2" name="Title 1"/>
          <p:cNvSpPr>
            <a:spLocks noGrp="1"/>
          </p:cNvSpPr>
          <p:nvPr>
            <p:ph type="ctrTitle"/>
          </p:nvPr>
        </p:nvSpPr>
        <p:spPr>
          <a:xfrm>
            <a:off x="612776" y="3028381"/>
            <a:ext cx="5918654" cy="1218795"/>
          </a:xfrm>
        </p:spPr>
        <p:txBody>
          <a:bodyPr vert="horz" wrap="square" lIns="0" tIns="0" rIns="0" bIns="0" rtlCol="0" anchor="b" anchorCtr="0">
            <a:spAutoFit/>
          </a:bodyPr>
          <a:lstStyle>
            <a:lvl1pPr>
              <a:defRPr lang="en-GB" sz="4400" dirty="0">
                <a:solidFill>
                  <a:srgbClr val="002D64"/>
                </a:solidFill>
              </a:defRPr>
            </a:lvl1pPr>
          </a:lstStyle>
          <a:p>
            <a:pPr lvl="0">
              <a:lnSpc>
                <a:spcPct val="90000"/>
              </a:lnSpc>
            </a:pPr>
            <a:r>
              <a:rPr lang="en-US" dirty="0"/>
              <a:t>Click to edit Master title style</a:t>
            </a:r>
            <a:endParaRPr lang="en-GB" dirty="0"/>
          </a:p>
        </p:txBody>
      </p:sp>
      <p:sp>
        <p:nvSpPr>
          <p:cNvPr id="3" name="Subtitle 2"/>
          <p:cNvSpPr>
            <a:spLocks noGrp="1"/>
          </p:cNvSpPr>
          <p:nvPr>
            <p:ph type="subTitle" idx="1"/>
          </p:nvPr>
        </p:nvSpPr>
        <p:spPr>
          <a:xfrm>
            <a:off x="612775" y="4454456"/>
            <a:ext cx="5918654" cy="398571"/>
          </a:xfrm>
          <a:prstGeom prst="rect">
            <a:avLst/>
          </a:prstGeom>
        </p:spPr>
        <p:txBody>
          <a:bodyPr vert="horz" wrap="square" lIns="0" tIns="0" rIns="0" bIns="0" rtlCol="0" anchor="t" anchorCtr="0">
            <a:spAutoFit/>
          </a:bodyPr>
          <a:lstStyle>
            <a:lvl1pPr marL="0" indent="0">
              <a:buNone/>
              <a:defRPr lang="en-GB" sz="2800" b="0" spc="0" dirty="0">
                <a:solidFill>
                  <a:srgbClr val="E12328"/>
                </a:solidFill>
                <a:latin typeface="+mn-lt"/>
                <a:ea typeface="+mj-ea"/>
                <a:cs typeface="+mj-cs"/>
              </a:defRPr>
            </a:lvl1pPr>
          </a:lstStyle>
          <a:p>
            <a:pPr lvl="0">
              <a:lnSpc>
                <a:spcPct val="90000"/>
              </a:lnSpc>
              <a:spcBef>
                <a:spcPct val="0"/>
              </a:spcBef>
            </a:pPr>
            <a:r>
              <a:rPr lang="en-US" dirty="0"/>
              <a:t>Click to edit Master subtitle style</a:t>
            </a:r>
            <a:endParaRPr lang="en-GB" dirty="0"/>
          </a:p>
        </p:txBody>
      </p:sp>
      <p:pic>
        <p:nvPicPr>
          <p:cNvPr id="4" name="Picture 3">
            <a:extLst>
              <a:ext uri="{FF2B5EF4-FFF2-40B4-BE49-F238E27FC236}">
                <a16:creationId xmlns:a16="http://schemas.microsoft.com/office/drawing/2014/main" id="{066DBBAA-43F4-8E95-6E05-0B1C702A4EF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6187" y="474490"/>
            <a:ext cx="2775856" cy="791307"/>
          </a:xfrm>
          <a:prstGeom prst="rect">
            <a:avLst/>
          </a:prstGeom>
        </p:spPr>
      </p:pic>
      <p:sp>
        <p:nvSpPr>
          <p:cNvPr id="7" name="Cochrane tagline">
            <a:extLst>
              <a:ext uri="{FF2B5EF4-FFF2-40B4-BE49-F238E27FC236}">
                <a16:creationId xmlns:a16="http://schemas.microsoft.com/office/drawing/2014/main" id="{F2FD3C29-AA9C-F2E6-BCA7-FB66FBC609D4}"/>
              </a:ext>
              <a:ext uri="{C183D7F6-B498-43B3-948B-1728B52AA6E4}">
                <adec:decorative xmlns:adec="http://schemas.microsoft.com/office/drawing/2017/decorative" val="1"/>
              </a:ext>
            </a:extLst>
          </p:cNvPr>
          <p:cNvSpPr txBox="1"/>
          <p:nvPr userDrawn="1"/>
        </p:nvSpPr>
        <p:spPr>
          <a:xfrm>
            <a:off x="612775" y="5538594"/>
            <a:ext cx="1887830" cy="769441"/>
          </a:xfrm>
          <a:prstGeom prst="rect">
            <a:avLst/>
          </a:prstGeom>
          <a:noFill/>
        </p:spPr>
        <p:txBody>
          <a:bodyPr wrap="square" lIns="0" tIns="0" rIns="0" bIns="0" rtlCol="0" anchor="ctr">
            <a:spAutoFit/>
          </a:bodyPr>
          <a:lstStyle/>
          <a:p>
            <a:pPr>
              <a:lnSpc>
                <a:spcPts val="2000"/>
              </a:lnSpc>
            </a:pPr>
            <a:r>
              <a:rPr lang="en-GB" sz="1800" spc="-30" baseline="0" dirty="0">
                <a:solidFill>
                  <a:srgbClr val="002D64"/>
                </a:solidFill>
                <a:latin typeface="Source Sans Pro SemiBold" panose="020B0603030403020204" pitchFamily="34" charset="0"/>
              </a:rPr>
              <a:t>Trusted evidence. Informed decisions. </a:t>
            </a:r>
            <a:r>
              <a:rPr lang="en-GB" sz="1800" spc="-30" baseline="0" dirty="0">
                <a:solidFill>
                  <a:srgbClr val="E12328"/>
                </a:solidFill>
                <a:latin typeface="Source Sans Pro SemiBold" panose="020B0603030403020204" pitchFamily="34" charset="0"/>
              </a:rPr>
              <a:t>Better health.</a:t>
            </a:r>
          </a:p>
        </p:txBody>
      </p:sp>
    </p:spTree>
    <p:extLst>
      <p:ext uri="{BB962C8B-B14F-4D97-AF65-F5344CB8AC3E}">
        <p14:creationId xmlns:p14="http://schemas.microsoft.com/office/powerpoint/2010/main" val="3210146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End Slide with Small Image">
    <p:bg>
      <p:bgPr>
        <a:solidFill>
          <a:srgbClr val="002D64"/>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11A15141-75E2-C491-8191-694A3D2BDA8F}"/>
              </a:ext>
              <a:ext uri="{C183D7F6-B498-43B3-948B-1728B52AA6E4}">
                <adec:decorative xmlns:adec="http://schemas.microsoft.com/office/drawing/2017/decorative" val="1"/>
              </a:ext>
            </a:extLst>
          </p:cNvPr>
          <p:cNvSpPr>
            <a:spLocks noGrp="1"/>
          </p:cNvSpPr>
          <p:nvPr>
            <p:ph type="pic" sz="quarter" idx="10" hasCustomPrompt="1"/>
          </p:nvPr>
        </p:nvSpPr>
        <p:spPr>
          <a:xfrm>
            <a:off x="8401608" y="0"/>
            <a:ext cx="3790393" cy="6858000"/>
          </a:xfrm>
          <a:custGeom>
            <a:avLst/>
            <a:gdLst>
              <a:gd name="connsiteX0" fmla="*/ 2002540 w 3790393"/>
              <a:gd name="connsiteY0" fmla="*/ 1009480 h 6858000"/>
              <a:gd name="connsiteX1" fmla="*/ 2929800 w 3790393"/>
              <a:gd name="connsiteY1" fmla="*/ 1009480 h 6858000"/>
              <a:gd name="connsiteX2" fmla="*/ 2929800 w 3790393"/>
              <a:gd name="connsiteY2" fmla="*/ 1590701 h 6858000"/>
              <a:gd name="connsiteX3" fmla="*/ 2002540 w 3790393"/>
              <a:gd name="connsiteY3" fmla="*/ 1590701 h 6858000"/>
              <a:gd name="connsiteX4" fmla="*/ 3177203 w 3790393"/>
              <a:gd name="connsiteY4" fmla="*/ 0 h 6858000"/>
              <a:gd name="connsiteX5" fmla="*/ 3448385 w 3790393"/>
              <a:gd name="connsiteY5" fmla="*/ 0 h 6858000"/>
              <a:gd name="connsiteX6" fmla="*/ 3758176 w 3790393"/>
              <a:gd name="connsiteY6" fmla="*/ 0 h 6858000"/>
              <a:gd name="connsiteX7" fmla="*/ 3790393 w 3790393"/>
              <a:gd name="connsiteY7" fmla="*/ 0 h 6858000"/>
              <a:gd name="connsiteX8" fmla="*/ 3790393 w 3790393"/>
              <a:gd name="connsiteY8" fmla="*/ 6858000 h 6858000"/>
              <a:gd name="connsiteX9" fmla="*/ 3758176 w 3790393"/>
              <a:gd name="connsiteY9" fmla="*/ 6858000 h 6858000"/>
              <a:gd name="connsiteX10" fmla="*/ 3177203 w 3790393"/>
              <a:gd name="connsiteY10" fmla="*/ 6858000 h 6858000"/>
              <a:gd name="connsiteX11" fmla="*/ 3177203 w 3790393"/>
              <a:gd name="connsiteY11" fmla="*/ 6016390 h 6858000"/>
              <a:gd name="connsiteX12" fmla="*/ 1602181 w 3790393"/>
              <a:gd name="connsiteY12" fmla="*/ 6016390 h 6858000"/>
              <a:gd name="connsiteX13" fmla="*/ 1602181 w 3790393"/>
              <a:gd name="connsiteY13" fmla="*/ 5435172 h 6858000"/>
              <a:gd name="connsiteX14" fmla="*/ 3177203 w 3790393"/>
              <a:gd name="connsiteY14" fmla="*/ 5435172 h 6858000"/>
              <a:gd name="connsiteX15" fmla="*/ 3177203 w 3790393"/>
              <a:gd name="connsiteY15" fmla="*/ 4540998 h 6858000"/>
              <a:gd name="connsiteX16" fmla="*/ 400730 w 3790393"/>
              <a:gd name="connsiteY16" fmla="*/ 4540998 h 6858000"/>
              <a:gd name="connsiteX17" fmla="*/ 400730 w 3790393"/>
              <a:gd name="connsiteY17" fmla="*/ 3959777 h 6858000"/>
              <a:gd name="connsiteX18" fmla="*/ 3177203 w 3790393"/>
              <a:gd name="connsiteY18" fmla="*/ 3959777 h 6858000"/>
              <a:gd name="connsiteX19" fmla="*/ 3177203 w 3790393"/>
              <a:gd name="connsiteY19" fmla="*/ 3065848 h 6858000"/>
              <a:gd name="connsiteX20" fmla="*/ 0 w 3790393"/>
              <a:gd name="connsiteY20" fmla="*/ 3065848 h 6858000"/>
              <a:gd name="connsiteX21" fmla="*/ 0 w 3790393"/>
              <a:gd name="connsiteY21" fmla="*/ 2484875 h 6858000"/>
              <a:gd name="connsiteX22" fmla="*/ 3177203 w 3790393"/>
              <a:gd name="connsiteY22" fmla="*/ 2484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790393" h="6858000">
                <a:moveTo>
                  <a:pt x="2002540" y="1009480"/>
                </a:moveTo>
                <a:lnTo>
                  <a:pt x="2929800" y="1009480"/>
                </a:lnTo>
                <a:lnTo>
                  <a:pt x="2929800" y="1590701"/>
                </a:lnTo>
                <a:lnTo>
                  <a:pt x="2002540" y="1590701"/>
                </a:lnTo>
                <a:close/>
                <a:moveTo>
                  <a:pt x="3177203" y="0"/>
                </a:moveTo>
                <a:lnTo>
                  <a:pt x="3448385" y="0"/>
                </a:lnTo>
                <a:lnTo>
                  <a:pt x="3758176" y="0"/>
                </a:lnTo>
                <a:lnTo>
                  <a:pt x="3790393" y="0"/>
                </a:lnTo>
                <a:lnTo>
                  <a:pt x="3790393" y="6858000"/>
                </a:lnTo>
                <a:lnTo>
                  <a:pt x="3758176" y="6858000"/>
                </a:lnTo>
                <a:lnTo>
                  <a:pt x="3177203" y="6858000"/>
                </a:lnTo>
                <a:lnTo>
                  <a:pt x="3177203" y="6016390"/>
                </a:lnTo>
                <a:lnTo>
                  <a:pt x="1602181" y="6016390"/>
                </a:lnTo>
                <a:lnTo>
                  <a:pt x="1602181" y="5435172"/>
                </a:lnTo>
                <a:lnTo>
                  <a:pt x="3177203" y="5435172"/>
                </a:lnTo>
                <a:lnTo>
                  <a:pt x="3177203" y="4540998"/>
                </a:lnTo>
                <a:lnTo>
                  <a:pt x="400730" y="4540998"/>
                </a:lnTo>
                <a:lnTo>
                  <a:pt x="400730" y="3959777"/>
                </a:lnTo>
                <a:lnTo>
                  <a:pt x="3177203" y="3959777"/>
                </a:lnTo>
                <a:lnTo>
                  <a:pt x="3177203" y="3065848"/>
                </a:lnTo>
                <a:lnTo>
                  <a:pt x="0" y="3065848"/>
                </a:lnTo>
                <a:lnTo>
                  <a:pt x="0" y="2484875"/>
                </a:lnTo>
                <a:lnTo>
                  <a:pt x="3177203" y="2484875"/>
                </a:lnTo>
                <a:close/>
              </a:path>
            </a:pathLst>
          </a:custGeom>
          <a:solidFill>
            <a:schemeClr val="bg1">
              <a:alpha val="10000"/>
            </a:schemeClr>
          </a:solidFill>
        </p:spPr>
        <p:txBody>
          <a:bodyPr wrap="square" rIns="612000" bIns="1332000" anchor="ctr">
            <a:noAutofit/>
          </a:bodyPr>
          <a:lstStyle>
            <a:lvl1pPr marL="0" indent="0" algn="r">
              <a:buNone/>
              <a:defRPr sz="1800">
                <a:solidFill>
                  <a:schemeClr val="bg1"/>
                </a:solidFill>
              </a:defRPr>
            </a:lvl1pPr>
          </a:lstStyle>
          <a:p>
            <a:r>
              <a:rPr lang="en-GB" dirty="0"/>
              <a:t>Drag and drop image here</a:t>
            </a:r>
            <a:endParaRPr lang="en-US" dirty="0"/>
          </a:p>
        </p:txBody>
      </p:sp>
      <p:sp>
        <p:nvSpPr>
          <p:cNvPr id="2" name="Title 1"/>
          <p:cNvSpPr>
            <a:spLocks noGrp="1"/>
          </p:cNvSpPr>
          <p:nvPr>
            <p:ph type="ctrTitle"/>
          </p:nvPr>
        </p:nvSpPr>
        <p:spPr>
          <a:xfrm>
            <a:off x="612775" y="2910582"/>
            <a:ext cx="7035799" cy="1218795"/>
          </a:xfrm>
        </p:spPr>
        <p:txBody>
          <a:bodyPr vert="horz" wrap="square" lIns="0" tIns="0" rIns="0" bIns="0" rtlCol="0" anchor="b" anchorCtr="0">
            <a:spAutoFit/>
          </a:bodyPr>
          <a:lstStyle>
            <a:lvl1pPr>
              <a:defRPr lang="en-GB" sz="4400" dirty="0">
                <a:solidFill>
                  <a:schemeClr val="bg1"/>
                </a:solidFill>
              </a:defRPr>
            </a:lvl1pPr>
          </a:lstStyle>
          <a:p>
            <a:pPr lvl="0">
              <a:lnSpc>
                <a:spcPct val="90000"/>
              </a:lnSpc>
            </a:pPr>
            <a:r>
              <a:rPr lang="en-US" dirty="0"/>
              <a:t>Click to edit Master title style</a:t>
            </a:r>
            <a:endParaRPr lang="en-GB" dirty="0"/>
          </a:p>
        </p:txBody>
      </p:sp>
      <p:sp>
        <p:nvSpPr>
          <p:cNvPr id="3" name="Subtitle 2"/>
          <p:cNvSpPr>
            <a:spLocks noGrp="1"/>
          </p:cNvSpPr>
          <p:nvPr>
            <p:ph type="subTitle" idx="1"/>
          </p:nvPr>
        </p:nvSpPr>
        <p:spPr>
          <a:xfrm>
            <a:off x="612774" y="4336657"/>
            <a:ext cx="7035799" cy="398571"/>
          </a:xfrm>
          <a:prstGeom prst="rect">
            <a:avLst/>
          </a:prstGeom>
        </p:spPr>
        <p:txBody>
          <a:bodyPr vert="horz" wrap="square" lIns="0" tIns="0" rIns="0" bIns="0" rtlCol="0" anchor="t" anchorCtr="0">
            <a:spAutoFit/>
          </a:bodyPr>
          <a:lstStyle>
            <a:lvl1pPr marL="0" indent="0">
              <a:buNone/>
              <a:defRPr lang="en-GB" sz="2800" b="0" spc="0" dirty="0">
                <a:solidFill>
                  <a:schemeClr val="bg1"/>
                </a:solidFill>
                <a:latin typeface="+mn-lt"/>
                <a:ea typeface="+mj-ea"/>
                <a:cs typeface="+mj-cs"/>
              </a:defRPr>
            </a:lvl1pPr>
          </a:lstStyle>
          <a:p>
            <a:pPr lvl="0">
              <a:lnSpc>
                <a:spcPct val="90000"/>
              </a:lnSpc>
              <a:spcBef>
                <a:spcPct val="0"/>
              </a:spcBef>
            </a:pPr>
            <a:r>
              <a:rPr lang="en-US"/>
              <a:t>Click to edit Master subtitle style</a:t>
            </a:r>
            <a:endParaRPr lang="en-GB" dirty="0"/>
          </a:p>
        </p:txBody>
      </p:sp>
      <p:pic>
        <p:nvPicPr>
          <p:cNvPr id="7" name="Picture 6">
            <a:extLst>
              <a:ext uri="{FF2B5EF4-FFF2-40B4-BE49-F238E27FC236}">
                <a16:creationId xmlns:a16="http://schemas.microsoft.com/office/drawing/2014/main" id="{46FCAF62-F333-A1EF-E148-5169A5355E5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8675" y="473728"/>
            <a:ext cx="2782135" cy="793097"/>
          </a:xfrm>
          <a:prstGeom prst="rect">
            <a:avLst/>
          </a:prstGeom>
        </p:spPr>
      </p:pic>
      <p:sp>
        <p:nvSpPr>
          <p:cNvPr id="5" name="Cochrane tagline">
            <a:extLst>
              <a:ext uri="{FF2B5EF4-FFF2-40B4-BE49-F238E27FC236}">
                <a16:creationId xmlns:a16="http://schemas.microsoft.com/office/drawing/2014/main" id="{FDEF81DA-C24A-7172-0FBC-49180ABBDF13}"/>
              </a:ext>
              <a:ext uri="{C183D7F6-B498-43B3-948B-1728B52AA6E4}">
                <adec:decorative xmlns:adec="http://schemas.microsoft.com/office/drawing/2017/decorative" val="1"/>
              </a:ext>
            </a:extLst>
          </p:cNvPr>
          <p:cNvSpPr txBox="1"/>
          <p:nvPr userDrawn="1"/>
        </p:nvSpPr>
        <p:spPr>
          <a:xfrm>
            <a:off x="612775" y="5538594"/>
            <a:ext cx="1887830" cy="769441"/>
          </a:xfrm>
          <a:prstGeom prst="rect">
            <a:avLst/>
          </a:prstGeom>
          <a:noFill/>
        </p:spPr>
        <p:txBody>
          <a:bodyPr wrap="square" lIns="0" tIns="0" rIns="0" bIns="0" rtlCol="0" anchor="ctr">
            <a:spAutoFit/>
          </a:bodyPr>
          <a:lstStyle/>
          <a:p>
            <a:pPr>
              <a:lnSpc>
                <a:spcPts val="2000"/>
              </a:lnSpc>
            </a:pPr>
            <a:r>
              <a:rPr lang="en-GB" sz="1800" spc="-30" baseline="0" dirty="0">
                <a:solidFill>
                  <a:schemeClr val="bg1">
                    <a:alpha val="50455"/>
                  </a:schemeClr>
                </a:solidFill>
                <a:latin typeface="Source Sans Pro SemiBold" panose="020B0603030403020204" pitchFamily="34" charset="0"/>
              </a:rPr>
              <a:t>Trusted evidence. Informed decisions. Better health.</a:t>
            </a:r>
          </a:p>
        </p:txBody>
      </p:sp>
    </p:spTree>
    <p:extLst>
      <p:ext uri="{BB962C8B-B14F-4D97-AF65-F5344CB8AC3E}">
        <p14:creationId xmlns:p14="http://schemas.microsoft.com/office/powerpoint/2010/main" val="40386879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Contents slide">
    <p:bg>
      <p:bgPr>
        <a:solidFill>
          <a:srgbClr val="E12328"/>
        </a:solidFill>
        <a:effectLst/>
      </p:bgPr>
    </p:bg>
    <p:spTree>
      <p:nvGrpSpPr>
        <p:cNvPr id="1" name=""/>
        <p:cNvGrpSpPr/>
        <p:nvPr/>
      </p:nvGrpSpPr>
      <p:grpSpPr>
        <a:xfrm>
          <a:off x="0" y="0"/>
          <a:ext cx="0" cy="0"/>
          <a:chOff x="0" y="0"/>
          <a:chExt cx="0" cy="0"/>
        </a:xfrm>
      </p:grpSpPr>
      <p:sp>
        <p:nvSpPr>
          <p:cNvPr id="21" name="Freeform: Shape 20">
            <a:extLst>
              <a:ext uri="{FF2B5EF4-FFF2-40B4-BE49-F238E27FC236}">
                <a16:creationId xmlns:a16="http://schemas.microsoft.com/office/drawing/2014/main" id="{E4784B2B-EC6F-26FC-9AC1-6AC965ADD513}"/>
              </a:ext>
              <a:ext uri="{C183D7F6-B498-43B3-948B-1728B52AA6E4}">
                <adec:decorative xmlns:adec="http://schemas.microsoft.com/office/drawing/2017/decorative" val="1"/>
              </a:ext>
            </a:extLst>
          </p:cNvPr>
          <p:cNvSpPr/>
          <p:nvPr/>
        </p:nvSpPr>
        <p:spPr>
          <a:xfrm>
            <a:off x="5609343" y="0"/>
            <a:ext cx="9711447" cy="6858000"/>
          </a:xfrm>
          <a:custGeom>
            <a:avLst/>
            <a:gdLst>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5512037 w 9711447"/>
              <a:gd name="connsiteY4" fmla="*/ 0 h 6858000"/>
              <a:gd name="connsiteX5" fmla="*/ 6244347 w 9711447"/>
              <a:gd name="connsiteY5" fmla="*/ 0 h 6858000"/>
              <a:gd name="connsiteX6" fmla="*/ 6407093 w 9711447"/>
              <a:gd name="connsiteY6" fmla="*/ 0 h 6858000"/>
              <a:gd name="connsiteX7" fmla="*/ 9711447 w 9711447"/>
              <a:gd name="connsiteY7" fmla="*/ 0 h 6858000"/>
              <a:gd name="connsiteX8" fmla="*/ 9711447 w 9711447"/>
              <a:gd name="connsiteY8" fmla="*/ 6858000 h 6858000"/>
              <a:gd name="connsiteX9" fmla="*/ 6407093 w 9711447"/>
              <a:gd name="connsiteY9" fmla="*/ 6858000 h 6858000"/>
              <a:gd name="connsiteX10" fmla="*/ 6244347 w 9711447"/>
              <a:gd name="connsiteY10" fmla="*/ 6858000 h 6858000"/>
              <a:gd name="connsiteX11" fmla="*/ 5512037 w 9711447"/>
              <a:gd name="connsiteY11" fmla="*/ 6858000 h 6858000"/>
              <a:gd name="connsiteX12" fmla="*/ 5512037 w 9711447"/>
              <a:gd name="connsiteY12" fmla="*/ 3906382 h 6858000"/>
              <a:gd name="connsiteX13" fmla="*/ 617184 w 9711447"/>
              <a:gd name="connsiteY13" fmla="*/ 3906382 h 6858000"/>
              <a:gd name="connsiteX14" fmla="*/ 617184 w 9711447"/>
              <a:gd name="connsiteY14" fmla="*/ 3011325 h 6858000"/>
              <a:gd name="connsiteX15" fmla="*/ 5512037 w 9711447"/>
              <a:gd name="connsiteY15" fmla="*/ 3011325 h 6858000"/>
              <a:gd name="connsiteX16" fmla="*/ 5512037 w 9711447"/>
              <a:gd name="connsiteY16" fmla="*/ 1634123 h 6858000"/>
              <a:gd name="connsiteX17" fmla="*/ 3085532 w 9711447"/>
              <a:gd name="connsiteY17" fmla="*/ 1634123 h 6858000"/>
              <a:gd name="connsiteX18" fmla="*/ 3085532 w 9711447"/>
              <a:gd name="connsiteY18" fmla="*/ 738686 h 6858000"/>
              <a:gd name="connsiteX19" fmla="*/ 5512037 w 9711447"/>
              <a:gd name="connsiteY19" fmla="*/ 738686 h 6858000"/>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0 w 9711447"/>
              <a:gd name="connsiteY4" fmla="*/ 5283581 h 6858000"/>
              <a:gd name="connsiteX5" fmla="*/ 5512037 w 9711447"/>
              <a:gd name="connsiteY5" fmla="*/ 0 h 6858000"/>
              <a:gd name="connsiteX6" fmla="*/ 6244347 w 9711447"/>
              <a:gd name="connsiteY6" fmla="*/ 0 h 6858000"/>
              <a:gd name="connsiteX7" fmla="*/ 9711447 w 9711447"/>
              <a:gd name="connsiteY7" fmla="*/ 0 h 6858000"/>
              <a:gd name="connsiteX8" fmla="*/ 9711447 w 9711447"/>
              <a:gd name="connsiteY8" fmla="*/ 6858000 h 6858000"/>
              <a:gd name="connsiteX9" fmla="*/ 6407093 w 9711447"/>
              <a:gd name="connsiteY9" fmla="*/ 6858000 h 6858000"/>
              <a:gd name="connsiteX10" fmla="*/ 6244347 w 9711447"/>
              <a:gd name="connsiteY10" fmla="*/ 6858000 h 6858000"/>
              <a:gd name="connsiteX11" fmla="*/ 5512037 w 9711447"/>
              <a:gd name="connsiteY11" fmla="*/ 6858000 h 6858000"/>
              <a:gd name="connsiteX12" fmla="*/ 5512037 w 9711447"/>
              <a:gd name="connsiteY12" fmla="*/ 3906382 h 6858000"/>
              <a:gd name="connsiteX13" fmla="*/ 617184 w 9711447"/>
              <a:gd name="connsiteY13" fmla="*/ 3906382 h 6858000"/>
              <a:gd name="connsiteX14" fmla="*/ 617184 w 9711447"/>
              <a:gd name="connsiteY14" fmla="*/ 3011325 h 6858000"/>
              <a:gd name="connsiteX15" fmla="*/ 5512037 w 9711447"/>
              <a:gd name="connsiteY15" fmla="*/ 3011325 h 6858000"/>
              <a:gd name="connsiteX16" fmla="*/ 5512037 w 9711447"/>
              <a:gd name="connsiteY16" fmla="*/ 1634123 h 6858000"/>
              <a:gd name="connsiteX17" fmla="*/ 3085532 w 9711447"/>
              <a:gd name="connsiteY17" fmla="*/ 1634123 h 6858000"/>
              <a:gd name="connsiteX18" fmla="*/ 3085532 w 9711447"/>
              <a:gd name="connsiteY18" fmla="*/ 738686 h 6858000"/>
              <a:gd name="connsiteX19" fmla="*/ 5512037 w 9711447"/>
              <a:gd name="connsiteY19" fmla="*/ 738686 h 6858000"/>
              <a:gd name="connsiteX20" fmla="*/ 5512037 w 9711447"/>
              <a:gd name="connsiteY20" fmla="*/ 0 h 6858000"/>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0 w 9711447"/>
              <a:gd name="connsiteY4" fmla="*/ 5283581 h 6858000"/>
              <a:gd name="connsiteX5" fmla="*/ 5512037 w 9711447"/>
              <a:gd name="connsiteY5" fmla="*/ 0 h 6858000"/>
              <a:gd name="connsiteX6" fmla="*/ 9711447 w 9711447"/>
              <a:gd name="connsiteY6" fmla="*/ 0 h 6858000"/>
              <a:gd name="connsiteX7" fmla="*/ 9711447 w 9711447"/>
              <a:gd name="connsiteY7" fmla="*/ 6858000 h 6858000"/>
              <a:gd name="connsiteX8" fmla="*/ 6407093 w 9711447"/>
              <a:gd name="connsiteY8" fmla="*/ 6858000 h 6858000"/>
              <a:gd name="connsiteX9" fmla="*/ 6244347 w 9711447"/>
              <a:gd name="connsiteY9" fmla="*/ 6858000 h 6858000"/>
              <a:gd name="connsiteX10" fmla="*/ 5512037 w 9711447"/>
              <a:gd name="connsiteY10" fmla="*/ 6858000 h 6858000"/>
              <a:gd name="connsiteX11" fmla="*/ 5512037 w 9711447"/>
              <a:gd name="connsiteY11" fmla="*/ 3906382 h 6858000"/>
              <a:gd name="connsiteX12" fmla="*/ 617184 w 9711447"/>
              <a:gd name="connsiteY12" fmla="*/ 3906382 h 6858000"/>
              <a:gd name="connsiteX13" fmla="*/ 617184 w 9711447"/>
              <a:gd name="connsiteY13" fmla="*/ 3011325 h 6858000"/>
              <a:gd name="connsiteX14" fmla="*/ 5512037 w 9711447"/>
              <a:gd name="connsiteY14" fmla="*/ 3011325 h 6858000"/>
              <a:gd name="connsiteX15" fmla="*/ 5512037 w 9711447"/>
              <a:gd name="connsiteY15" fmla="*/ 1634123 h 6858000"/>
              <a:gd name="connsiteX16" fmla="*/ 3085532 w 9711447"/>
              <a:gd name="connsiteY16" fmla="*/ 1634123 h 6858000"/>
              <a:gd name="connsiteX17" fmla="*/ 3085532 w 9711447"/>
              <a:gd name="connsiteY17" fmla="*/ 738686 h 6858000"/>
              <a:gd name="connsiteX18" fmla="*/ 5512037 w 9711447"/>
              <a:gd name="connsiteY18" fmla="*/ 738686 h 6858000"/>
              <a:gd name="connsiteX19" fmla="*/ 5512037 w 9711447"/>
              <a:gd name="connsiteY19" fmla="*/ 0 h 6858000"/>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0 w 9711447"/>
              <a:gd name="connsiteY4" fmla="*/ 5283581 h 6858000"/>
              <a:gd name="connsiteX5" fmla="*/ 5512037 w 9711447"/>
              <a:gd name="connsiteY5" fmla="*/ 0 h 6858000"/>
              <a:gd name="connsiteX6" fmla="*/ 9711447 w 9711447"/>
              <a:gd name="connsiteY6" fmla="*/ 0 h 6858000"/>
              <a:gd name="connsiteX7" fmla="*/ 9711447 w 9711447"/>
              <a:gd name="connsiteY7" fmla="*/ 6858000 h 6858000"/>
              <a:gd name="connsiteX8" fmla="*/ 6244347 w 9711447"/>
              <a:gd name="connsiteY8" fmla="*/ 6858000 h 6858000"/>
              <a:gd name="connsiteX9" fmla="*/ 5512037 w 9711447"/>
              <a:gd name="connsiteY9" fmla="*/ 6858000 h 6858000"/>
              <a:gd name="connsiteX10" fmla="*/ 5512037 w 9711447"/>
              <a:gd name="connsiteY10" fmla="*/ 3906382 h 6858000"/>
              <a:gd name="connsiteX11" fmla="*/ 617184 w 9711447"/>
              <a:gd name="connsiteY11" fmla="*/ 3906382 h 6858000"/>
              <a:gd name="connsiteX12" fmla="*/ 617184 w 9711447"/>
              <a:gd name="connsiteY12" fmla="*/ 3011325 h 6858000"/>
              <a:gd name="connsiteX13" fmla="*/ 5512037 w 9711447"/>
              <a:gd name="connsiteY13" fmla="*/ 3011325 h 6858000"/>
              <a:gd name="connsiteX14" fmla="*/ 5512037 w 9711447"/>
              <a:gd name="connsiteY14" fmla="*/ 1634123 h 6858000"/>
              <a:gd name="connsiteX15" fmla="*/ 3085532 w 9711447"/>
              <a:gd name="connsiteY15" fmla="*/ 1634123 h 6858000"/>
              <a:gd name="connsiteX16" fmla="*/ 3085532 w 9711447"/>
              <a:gd name="connsiteY16" fmla="*/ 738686 h 6858000"/>
              <a:gd name="connsiteX17" fmla="*/ 5512037 w 9711447"/>
              <a:gd name="connsiteY17" fmla="*/ 738686 h 6858000"/>
              <a:gd name="connsiteX18" fmla="*/ 5512037 w 9711447"/>
              <a:gd name="connsiteY18" fmla="*/ 0 h 6858000"/>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0 w 9711447"/>
              <a:gd name="connsiteY4" fmla="*/ 5283581 h 6858000"/>
              <a:gd name="connsiteX5" fmla="*/ 5512037 w 9711447"/>
              <a:gd name="connsiteY5" fmla="*/ 0 h 6858000"/>
              <a:gd name="connsiteX6" fmla="*/ 9711447 w 9711447"/>
              <a:gd name="connsiteY6" fmla="*/ 0 h 6858000"/>
              <a:gd name="connsiteX7" fmla="*/ 9711447 w 9711447"/>
              <a:gd name="connsiteY7" fmla="*/ 6858000 h 6858000"/>
              <a:gd name="connsiteX8" fmla="*/ 5512037 w 9711447"/>
              <a:gd name="connsiteY8" fmla="*/ 6858000 h 6858000"/>
              <a:gd name="connsiteX9" fmla="*/ 5512037 w 9711447"/>
              <a:gd name="connsiteY9" fmla="*/ 3906382 h 6858000"/>
              <a:gd name="connsiteX10" fmla="*/ 617184 w 9711447"/>
              <a:gd name="connsiteY10" fmla="*/ 3906382 h 6858000"/>
              <a:gd name="connsiteX11" fmla="*/ 617184 w 9711447"/>
              <a:gd name="connsiteY11" fmla="*/ 3011325 h 6858000"/>
              <a:gd name="connsiteX12" fmla="*/ 5512037 w 9711447"/>
              <a:gd name="connsiteY12" fmla="*/ 3011325 h 6858000"/>
              <a:gd name="connsiteX13" fmla="*/ 5512037 w 9711447"/>
              <a:gd name="connsiteY13" fmla="*/ 1634123 h 6858000"/>
              <a:gd name="connsiteX14" fmla="*/ 3085532 w 9711447"/>
              <a:gd name="connsiteY14" fmla="*/ 1634123 h 6858000"/>
              <a:gd name="connsiteX15" fmla="*/ 3085532 w 9711447"/>
              <a:gd name="connsiteY15" fmla="*/ 738686 h 6858000"/>
              <a:gd name="connsiteX16" fmla="*/ 5512037 w 9711447"/>
              <a:gd name="connsiteY16" fmla="*/ 738686 h 6858000"/>
              <a:gd name="connsiteX17" fmla="*/ 5512037 w 9711447"/>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11447" h="6858000">
                <a:moveTo>
                  <a:pt x="0" y="5283581"/>
                </a:moveTo>
                <a:lnTo>
                  <a:pt x="4668333" y="5283581"/>
                </a:lnTo>
                <a:lnTo>
                  <a:pt x="4668333" y="6179018"/>
                </a:lnTo>
                <a:lnTo>
                  <a:pt x="0" y="6179018"/>
                </a:lnTo>
                <a:lnTo>
                  <a:pt x="0" y="5283581"/>
                </a:lnTo>
                <a:close/>
                <a:moveTo>
                  <a:pt x="5512037" y="0"/>
                </a:moveTo>
                <a:lnTo>
                  <a:pt x="9711447" y="0"/>
                </a:lnTo>
                <a:lnTo>
                  <a:pt x="9711447" y="6858000"/>
                </a:lnTo>
                <a:lnTo>
                  <a:pt x="5512037" y="6858000"/>
                </a:lnTo>
                <a:lnTo>
                  <a:pt x="5512037" y="3906382"/>
                </a:lnTo>
                <a:lnTo>
                  <a:pt x="617184" y="3906382"/>
                </a:lnTo>
                <a:lnTo>
                  <a:pt x="617184" y="3011325"/>
                </a:lnTo>
                <a:lnTo>
                  <a:pt x="5512037" y="3011325"/>
                </a:lnTo>
                <a:lnTo>
                  <a:pt x="5512037" y="1634123"/>
                </a:lnTo>
                <a:lnTo>
                  <a:pt x="3085532" y="1634123"/>
                </a:lnTo>
                <a:lnTo>
                  <a:pt x="3085532" y="738686"/>
                </a:lnTo>
                <a:lnTo>
                  <a:pt x="5512037" y="738686"/>
                </a:lnTo>
                <a:lnTo>
                  <a:pt x="5512037" y="0"/>
                </a:lnTo>
                <a:close/>
              </a:path>
            </a:pathLst>
          </a:custGeom>
          <a:solidFill>
            <a:schemeClr val="bg1">
              <a:alpha val="10000"/>
            </a:schemeClr>
          </a:solidFill>
          <a:ln w="6343" cap="flat">
            <a:noFill/>
            <a:prstDash val="solid"/>
            <a:miter/>
          </a:ln>
        </p:spPr>
        <p:txBody>
          <a:bodyPr wrap="square" rtlCol="0" anchor="ctr">
            <a:noAutofit/>
          </a:bodyPr>
          <a:lstStyle/>
          <a:p>
            <a:endParaRPr lang="en-US" dirty="0"/>
          </a:p>
        </p:txBody>
      </p:sp>
      <p:sp>
        <p:nvSpPr>
          <p:cNvPr id="23" name="Title 22">
            <a:extLst>
              <a:ext uri="{FF2B5EF4-FFF2-40B4-BE49-F238E27FC236}">
                <a16:creationId xmlns:a16="http://schemas.microsoft.com/office/drawing/2014/main" id="{3CC18A9F-A7A8-81BA-351E-3E8258B600ED}"/>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25" name="Text Placeholder 24">
            <a:extLst>
              <a:ext uri="{FF2B5EF4-FFF2-40B4-BE49-F238E27FC236}">
                <a16:creationId xmlns:a16="http://schemas.microsoft.com/office/drawing/2014/main" id="{8B2F9CCD-2403-9167-5DEA-3BEBB4409BA0}"/>
              </a:ext>
            </a:extLst>
          </p:cNvPr>
          <p:cNvSpPr>
            <a:spLocks noGrp="1"/>
          </p:cNvSpPr>
          <p:nvPr>
            <p:ph type="body" sz="quarter" idx="11"/>
          </p:nvPr>
        </p:nvSpPr>
        <p:spPr>
          <a:xfrm>
            <a:off x="609600" y="1384300"/>
            <a:ext cx="10972800" cy="4201978"/>
          </a:xfrm>
          <a:prstGeom prst="rect">
            <a:avLst/>
          </a:prstGeom>
        </p:spPr>
        <p:txBody>
          <a:bodyPr/>
          <a:lstStyle>
            <a:lvl1pPr marL="514350" indent="-514350">
              <a:buClr>
                <a:schemeClr val="bg1"/>
              </a:buClr>
              <a:buFont typeface="+mj-lt"/>
              <a:buAutoNum type="arabicPeriod"/>
              <a:defRPr sz="3000">
                <a:solidFill>
                  <a:schemeClr val="bg1"/>
                </a:solidFill>
              </a:defRPr>
            </a:lvl1pPr>
            <a:lvl2pPr marL="812800" indent="-279400">
              <a:spcBef>
                <a:spcPts val="600"/>
              </a:spcBef>
              <a:buClr>
                <a:schemeClr val="bg1"/>
              </a:buClr>
              <a:buFont typeface="Source Sans Pro" panose="020B0503030403020204" pitchFamily="34" charset="0"/>
              <a:buChar char="–"/>
              <a:defRPr sz="2400">
                <a:solidFill>
                  <a:schemeClr val="bg1"/>
                </a:solidFill>
              </a:defRPr>
            </a:lvl2pPr>
            <a:lvl3pPr marL="1079500" indent="-266700">
              <a:buClr>
                <a:schemeClr val="bg1"/>
              </a:buClr>
              <a:buFont typeface="Arial" panose="020B0604020202020204" pitchFamily="34" charset="0"/>
              <a:buChar char="•"/>
              <a:defRPr sz="2000">
                <a:solidFill>
                  <a:schemeClr val="bg1"/>
                </a:solidFill>
              </a:defRPr>
            </a:lvl3pPr>
            <a:lvl4pPr marL="1346200" indent="-266700">
              <a:buClr>
                <a:schemeClr val="bg1"/>
              </a:buClr>
              <a:buFont typeface="Source Sans Pro" panose="020B0503030403020204" pitchFamily="34" charset="0"/>
              <a:buChar char="–"/>
              <a:defRPr sz="2000">
                <a:solidFill>
                  <a:schemeClr val="bg1"/>
                </a:solidFill>
              </a:defRPr>
            </a:lvl4pPr>
            <a:lvl5pPr marL="1612900" indent="-266700">
              <a:buClr>
                <a:schemeClr val="bg1"/>
              </a:buClr>
              <a:buFont typeface="Arial" panose="020B0604020202020204" pitchFamily="34" charset="0"/>
              <a:buChar char="•"/>
              <a:defRPr sz="2000">
                <a:solidFill>
                  <a:schemeClr val="bg1"/>
                </a:solidFill>
              </a:defRPr>
            </a:lvl5pPr>
            <a:lvl6pPr marL="1612900" indent="-266700">
              <a:tabLst/>
              <a:defRPr>
                <a:solidFill>
                  <a:schemeClr val="bg1"/>
                </a:solidFill>
              </a:defRPr>
            </a:lvl6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2" name="Footer Placeholder 21">
            <a:extLst>
              <a:ext uri="{FF2B5EF4-FFF2-40B4-BE49-F238E27FC236}">
                <a16:creationId xmlns:a16="http://schemas.microsoft.com/office/drawing/2014/main" id="{66BD8BB8-3172-8096-A8CA-A3B1ED2ECFC8}"/>
              </a:ext>
            </a:extLst>
          </p:cNvPr>
          <p:cNvSpPr>
            <a:spLocks noGrp="1"/>
          </p:cNvSpPr>
          <p:nvPr>
            <p:ph type="ftr" sz="quarter" idx="10"/>
          </p:nvPr>
        </p:nvSpPr>
        <p:spPr>
          <a:xfrm>
            <a:off x="3791948" y="6216878"/>
            <a:ext cx="7790452" cy="215444"/>
          </a:xfrm>
        </p:spPr>
        <p:txBody>
          <a:bodyPr/>
          <a:lstStyle>
            <a:lvl1pPr algn="r">
              <a:defRPr>
                <a:solidFill>
                  <a:schemeClr val="bg1"/>
                </a:solidFill>
              </a:defRPr>
            </a:lvl1pPr>
          </a:lstStyle>
          <a:p>
            <a:endParaRPr lang="en-US" dirty="0"/>
          </a:p>
        </p:txBody>
      </p:sp>
      <p:pic>
        <p:nvPicPr>
          <p:cNvPr id="13" name="Picture 12">
            <a:extLst>
              <a:ext uri="{FF2B5EF4-FFF2-40B4-BE49-F238E27FC236}">
                <a16:creationId xmlns:a16="http://schemas.microsoft.com/office/drawing/2014/main" id="{722BB892-8A95-92AA-65D4-CA4F3400A1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0869" y="5883306"/>
            <a:ext cx="2330119" cy="664242"/>
          </a:xfrm>
          <a:prstGeom prst="rect">
            <a:avLst/>
          </a:prstGeom>
        </p:spPr>
      </p:pic>
    </p:spTree>
    <p:extLst>
      <p:ext uri="{BB962C8B-B14F-4D97-AF65-F5344CB8AC3E}">
        <p14:creationId xmlns:p14="http://schemas.microsoft.com/office/powerpoint/2010/main" val="12282458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Statement slide">
    <p:bg>
      <p:bgPr>
        <a:solidFill>
          <a:srgbClr val="002D64"/>
        </a:solidFill>
        <a:effectLst/>
      </p:bgPr>
    </p:bg>
    <p:spTree>
      <p:nvGrpSpPr>
        <p:cNvPr id="1" name=""/>
        <p:cNvGrpSpPr/>
        <p:nvPr/>
      </p:nvGrpSpPr>
      <p:grpSpPr>
        <a:xfrm>
          <a:off x="0" y="0"/>
          <a:ext cx="0" cy="0"/>
          <a:chOff x="0" y="0"/>
          <a:chExt cx="0" cy="0"/>
        </a:xfrm>
      </p:grpSpPr>
      <p:sp>
        <p:nvSpPr>
          <p:cNvPr id="23" name="Title 22">
            <a:extLst>
              <a:ext uri="{FF2B5EF4-FFF2-40B4-BE49-F238E27FC236}">
                <a16:creationId xmlns:a16="http://schemas.microsoft.com/office/drawing/2014/main" id="{3CC18A9F-A7A8-81BA-351E-3E8258B600ED}"/>
              </a:ext>
            </a:extLst>
          </p:cNvPr>
          <p:cNvSpPr>
            <a:spLocks noGrp="1"/>
          </p:cNvSpPr>
          <p:nvPr>
            <p:ph type="title"/>
          </p:nvPr>
        </p:nvSpPr>
        <p:spPr>
          <a:xfrm>
            <a:off x="612774" y="2732901"/>
            <a:ext cx="10969626" cy="677108"/>
          </a:xfrm>
        </p:spPr>
        <p:txBody>
          <a:bodyPr anchor="ctr"/>
          <a:lstStyle>
            <a:lvl1pPr algn="ctr">
              <a:defRPr sz="4400">
                <a:solidFill>
                  <a:schemeClr val="bg1"/>
                </a:solidFill>
              </a:defRPr>
            </a:lvl1pPr>
          </a:lstStyle>
          <a:p>
            <a:r>
              <a:rPr lang="en-US"/>
              <a:t>Click to edit Master title style</a:t>
            </a:r>
            <a:endParaRPr lang="en-US" dirty="0"/>
          </a:p>
        </p:txBody>
      </p:sp>
      <p:sp>
        <p:nvSpPr>
          <p:cNvPr id="6" name="Freeform: Shape 20">
            <a:extLst>
              <a:ext uri="{FF2B5EF4-FFF2-40B4-BE49-F238E27FC236}">
                <a16:creationId xmlns:a16="http://schemas.microsoft.com/office/drawing/2014/main" id="{66745E5D-C113-B881-33D7-65FAD9FC2C5D}"/>
              </a:ext>
              <a:ext uri="{C183D7F6-B498-43B3-948B-1728B52AA6E4}">
                <adec:decorative xmlns:adec="http://schemas.microsoft.com/office/drawing/2017/decorative" val="1"/>
              </a:ext>
            </a:extLst>
          </p:cNvPr>
          <p:cNvSpPr/>
          <p:nvPr userDrawn="1"/>
        </p:nvSpPr>
        <p:spPr>
          <a:xfrm>
            <a:off x="5609343" y="0"/>
            <a:ext cx="9711447" cy="6858000"/>
          </a:xfrm>
          <a:custGeom>
            <a:avLst/>
            <a:gdLst>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5512037 w 9711447"/>
              <a:gd name="connsiteY4" fmla="*/ 0 h 6858000"/>
              <a:gd name="connsiteX5" fmla="*/ 6244347 w 9711447"/>
              <a:gd name="connsiteY5" fmla="*/ 0 h 6858000"/>
              <a:gd name="connsiteX6" fmla="*/ 6407093 w 9711447"/>
              <a:gd name="connsiteY6" fmla="*/ 0 h 6858000"/>
              <a:gd name="connsiteX7" fmla="*/ 9711447 w 9711447"/>
              <a:gd name="connsiteY7" fmla="*/ 0 h 6858000"/>
              <a:gd name="connsiteX8" fmla="*/ 9711447 w 9711447"/>
              <a:gd name="connsiteY8" fmla="*/ 6858000 h 6858000"/>
              <a:gd name="connsiteX9" fmla="*/ 6407093 w 9711447"/>
              <a:gd name="connsiteY9" fmla="*/ 6858000 h 6858000"/>
              <a:gd name="connsiteX10" fmla="*/ 6244347 w 9711447"/>
              <a:gd name="connsiteY10" fmla="*/ 6858000 h 6858000"/>
              <a:gd name="connsiteX11" fmla="*/ 5512037 w 9711447"/>
              <a:gd name="connsiteY11" fmla="*/ 6858000 h 6858000"/>
              <a:gd name="connsiteX12" fmla="*/ 5512037 w 9711447"/>
              <a:gd name="connsiteY12" fmla="*/ 3906382 h 6858000"/>
              <a:gd name="connsiteX13" fmla="*/ 617184 w 9711447"/>
              <a:gd name="connsiteY13" fmla="*/ 3906382 h 6858000"/>
              <a:gd name="connsiteX14" fmla="*/ 617184 w 9711447"/>
              <a:gd name="connsiteY14" fmla="*/ 3011325 h 6858000"/>
              <a:gd name="connsiteX15" fmla="*/ 5512037 w 9711447"/>
              <a:gd name="connsiteY15" fmla="*/ 3011325 h 6858000"/>
              <a:gd name="connsiteX16" fmla="*/ 5512037 w 9711447"/>
              <a:gd name="connsiteY16" fmla="*/ 1634123 h 6858000"/>
              <a:gd name="connsiteX17" fmla="*/ 3085532 w 9711447"/>
              <a:gd name="connsiteY17" fmla="*/ 1634123 h 6858000"/>
              <a:gd name="connsiteX18" fmla="*/ 3085532 w 9711447"/>
              <a:gd name="connsiteY18" fmla="*/ 738686 h 6858000"/>
              <a:gd name="connsiteX19" fmla="*/ 5512037 w 9711447"/>
              <a:gd name="connsiteY19" fmla="*/ 738686 h 6858000"/>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0 w 9711447"/>
              <a:gd name="connsiteY4" fmla="*/ 5283581 h 6858000"/>
              <a:gd name="connsiteX5" fmla="*/ 5512037 w 9711447"/>
              <a:gd name="connsiteY5" fmla="*/ 0 h 6858000"/>
              <a:gd name="connsiteX6" fmla="*/ 6244347 w 9711447"/>
              <a:gd name="connsiteY6" fmla="*/ 0 h 6858000"/>
              <a:gd name="connsiteX7" fmla="*/ 9711447 w 9711447"/>
              <a:gd name="connsiteY7" fmla="*/ 0 h 6858000"/>
              <a:gd name="connsiteX8" fmla="*/ 9711447 w 9711447"/>
              <a:gd name="connsiteY8" fmla="*/ 6858000 h 6858000"/>
              <a:gd name="connsiteX9" fmla="*/ 6407093 w 9711447"/>
              <a:gd name="connsiteY9" fmla="*/ 6858000 h 6858000"/>
              <a:gd name="connsiteX10" fmla="*/ 6244347 w 9711447"/>
              <a:gd name="connsiteY10" fmla="*/ 6858000 h 6858000"/>
              <a:gd name="connsiteX11" fmla="*/ 5512037 w 9711447"/>
              <a:gd name="connsiteY11" fmla="*/ 6858000 h 6858000"/>
              <a:gd name="connsiteX12" fmla="*/ 5512037 w 9711447"/>
              <a:gd name="connsiteY12" fmla="*/ 3906382 h 6858000"/>
              <a:gd name="connsiteX13" fmla="*/ 617184 w 9711447"/>
              <a:gd name="connsiteY13" fmla="*/ 3906382 h 6858000"/>
              <a:gd name="connsiteX14" fmla="*/ 617184 w 9711447"/>
              <a:gd name="connsiteY14" fmla="*/ 3011325 h 6858000"/>
              <a:gd name="connsiteX15" fmla="*/ 5512037 w 9711447"/>
              <a:gd name="connsiteY15" fmla="*/ 3011325 h 6858000"/>
              <a:gd name="connsiteX16" fmla="*/ 5512037 w 9711447"/>
              <a:gd name="connsiteY16" fmla="*/ 1634123 h 6858000"/>
              <a:gd name="connsiteX17" fmla="*/ 3085532 w 9711447"/>
              <a:gd name="connsiteY17" fmla="*/ 1634123 h 6858000"/>
              <a:gd name="connsiteX18" fmla="*/ 3085532 w 9711447"/>
              <a:gd name="connsiteY18" fmla="*/ 738686 h 6858000"/>
              <a:gd name="connsiteX19" fmla="*/ 5512037 w 9711447"/>
              <a:gd name="connsiteY19" fmla="*/ 738686 h 6858000"/>
              <a:gd name="connsiteX20" fmla="*/ 5512037 w 9711447"/>
              <a:gd name="connsiteY20" fmla="*/ 0 h 6858000"/>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0 w 9711447"/>
              <a:gd name="connsiteY4" fmla="*/ 5283581 h 6858000"/>
              <a:gd name="connsiteX5" fmla="*/ 5512037 w 9711447"/>
              <a:gd name="connsiteY5" fmla="*/ 0 h 6858000"/>
              <a:gd name="connsiteX6" fmla="*/ 9711447 w 9711447"/>
              <a:gd name="connsiteY6" fmla="*/ 0 h 6858000"/>
              <a:gd name="connsiteX7" fmla="*/ 9711447 w 9711447"/>
              <a:gd name="connsiteY7" fmla="*/ 6858000 h 6858000"/>
              <a:gd name="connsiteX8" fmla="*/ 6407093 w 9711447"/>
              <a:gd name="connsiteY8" fmla="*/ 6858000 h 6858000"/>
              <a:gd name="connsiteX9" fmla="*/ 6244347 w 9711447"/>
              <a:gd name="connsiteY9" fmla="*/ 6858000 h 6858000"/>
              <a:gd name="connsiteX10" fmla="*/ 5512037 w 9711447"/>
              <a:gd name="connsiteY10" fmla="*/ 6858000 h 6858000"/>
              <a:gd name="connsiteX11" fmla="*/ 5512037 w 9711447"/>
              <a:gd name="connsiteY11" fmla="*/ 3906382 h 6858000"/>
              <a:gd name="connsiteX12" fmla="*/ 617184 w 9711447"/>
              <a:gd name="connsiteY12" fmla="*/ 3906382 h 6858000"/>
              <a:gd name="connsiteX13" fmla="*/ 617184 w 9711447"/>
              <a:gd name="connsiteY13" fmla="*/ 3011325 h 6858000"/>
              <a:gd name="connsiteX14" fmla="*/ 5512037 w 9711447"/>
              <a:gd name="connsiteY14" fmla="*/ 3011325 h 6858000"/>
              <a:gd name="connsiteX15" fmla="*/ 5512037 w 9711447"/>
              <a:gd name="connsiteY15" fmla="*/ 1634123 h 6858000"/>
              <a:gd name="connsiteX16" fmla="*/ 3085532 w 9711447"/>
              <a:gd name="connsiteY16" fmla="*/ 1634123 h 6858000"/>
              <a:gd name="connsiteX17" fmla="*/ 3085532 w 9711447"/>
              <a:gd name="connsiteY17" fmla="*/ 738686 h 6858000"/>
              <a:gd name="connsiteX18" fmla="*/ 5512037 w 9711447"/>
              <a:gd name="connsiteY18" fmla="*/ 738686 h 6858000"/>
              <a:gd name="connsiteX19" fmla="*/ 5512037 w 9711447"/>
              <a:gd name="connsiteY19" fmla="*/ 0 h 6858000"/>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0 w 9711447"/>
              <a:gd name="connsiteY4" fmla="*/ 5283581 h 6858000"/>
              <a:gd name="connsiteX5" fmla="*/ 5512037 w 9711447"/>
              <a:gd name="connsiteY5" fmla="*/ 0 h 6858000"/>
              <a:gd name="connsiteX6" fmla="*/ 9711447 w 9711447"/>
              <a:gd name="connsiteY6" fmla="*/ 0 h 6858000"/>
              <a:gd name="connsiteX7" fmla="*/ 9711447 w 9711447"/>
              <a:gd name="connsiteY7" fmla="*/ 6858000 h 6858000"/>
              <a:gd name="connsiteX8" fmla="*/ 6244347 w 9711447"/>
              <a:gd name="connsiteY8" fmla="*/ 6858000 h 6858000"/>
              <a:gd name="connsiteX9" fmla="*/ 5512037 w 9711447"/>
              <a:gd name="connsiteY9" fmla="*/ 6858000 h 6858000"/>
              <a:gd name="connsiteX10" fmla="*/ 5512037 w 9711447"/>
              <a:gd name="connsiteY10" fmla="*/ 3906382 h 6858000"/>
              <a:gd name="connsiteX11" fmla="*/ 617184 w 9711447"/>
              <a:gd name="connsiteY11" fmla="*/ 3906382 h 6858000"/>
              <a:gd name="connsiteX12" fmla="*/ 617184 w 9711447"/>
              <a:gd name="connsiteY12" fmla="*/ 3011325 h 6858000"/>
              <a:gd name="connsiteX13" fmla="*/ 5512037 w 9711447"/>
              <a:gd name="connsiteY13" fmla="*/ 3011325 h 6858000"/>
              <a:gd name="connsiteX14" fmla="*/ 5512037 w 9711447"/>
              <a:gd name="connsiteY14" fmla="*/ 1634123 h 6858000"/>
              <a:gd name="connsiteX15" fmla="*/ 3085532 w 9711447"/>
              <a:gd name="connsiteY15" fmla="*/ 1634123 h 6858000"/>
              <a:gd name="connsiteX16" fmla="*/ 3085532 w 9711447"/>
              <a:gd name="connsiteY16" fmla="*/ 738686 h 6858000"/>
              <a:gd name="connsiteX17" fmla="*/ 5512037 w 9711447"/>
              <a:gd name="connsiteY17" fmla="*/ 738686 h 6858000"/>
              <a:gd name="connsiteX18" fmla="*/ 5512037 w 9711447"/>
              <a:gd name="connsiteY18" fmla="*/ 0 h 6858000"/>
              <a:gd name="connsiteX0" fmla="*/ 0 w 9711447"/>
              <a:gd name="connsiteY0" fmla="*/ 5283581 h 6858000"/>
              <a:gd name="connsiteX1" fmla="*/ 4668333 w 9711447"/>
              <a:gd name="connsiteY1" fmla="*/ 5283581 h 6858000"/>
              <a:gd name="connsiteX2" fmla="*/ 4668333 w 9711447"/>
              <a:gd name="connsiteY2" fmla="*/ 6179018 h 6858000"/>
              <a:gd name="connsiteX3" fmla="*/ 0 w 9711447"/>
              <a:gd name="connsiteY3" fmla="*/ 6179018 h 6858000"/>
              <a:gd name="connsiteX4" fmla="*/ 0 w 9711447"/>
              <a:gd name="connsiteY4" fmla="*/ 5283581 h 6858000"/>
              <a:gd name="connsiteX5" fmla="*/ 5512037 w 9711447"/>
              <a:gd name="connsiteY5" fmla="*/ 0 h 6858000"/>
              <a:gd name="connsiteX6" fmla="*/ 9711447 w 9711447"/>
              <a:gd name="connsiteY6" fmla="*/ 0 h 6858000"/>
              <a:gd name="connsiteX7" fmla="*/ 9711447 w 9711447"/>
              <a:gd name="connsiteY7" fmla="*/ 6858000 h 6858000"/>
              <a:gd name="connsiteX8" fmla="*/ 5512037 w 9711447"/>
              <a:gd name="connsiteY8" fmla="*/ 6858000 h 6858000"/>
              <a:gd name="connsiteX9" fmla="*/ 5512037 w 9711447"/>
              <a:gd name="connsiteY9" fmla="*/ 3906382 h 6858000"/>
              <a:gd name="connsiteX10" fmla="*/ 617184 w 9711447"/>
              <a:gd name="connsiteY10" fmla="*/ 3906382 h 6858000"/>
              <a:gd name="connsiteX11" fmla="*/ 617184 w 9711447"/>
              <a:gd name="connsiteY11" fmla="*/ 3011325 h 6858000"/>
              <a:gd name="connsiteX12" fmla="*/ 5512037 w 9711447"/>
              <a:gd name="connsiteY12" fmla="*/ 3011325 h 6858000"/>
              <a:gd name="connsiteX13" fmla="*/ 5512037 w 9711447"/>
              <a:gd name="connsiteY13" fmla="*/ 1634123 h 6858000"/>
              <a:gd name="connsiteX14" fmla="*/ 3085532 w 9711447"/>
              <a:gd name="connsiteY14" fmla="*/ 1634123 h 6858000"/>
              <a:gd name="connsiteX15" fmla="*/ 3085532 w 9711447"/>
              <a:gd name="connsiteY15" fmla="*/ 738686 h 6858000"/>
              <a:gd name="connsiteX16" fmla="*/ 5512037 w 9711447"/>
              <a:gd name="connsiteY16" fmla="*/ 738686 h 6858000"/>
              <a:gd name="connsiteX17" fmla="*/ 5512037 w 9711447"/>
              <a:gd name="connsiteY1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711447" h="6858000">
                <a:moveTo>
                  <a:pt x="0" y="5283581"/>
                </a:moveTo>
                <a:lnTo>
                  <a:pt x="4668333" y="5283581"/>
                </a:lnTo>
                <a:lnTo>
                  <a:pt x="4668333" y="6179018"/>
                </a:lnTo>
                <a:lnTo>
                  <a:pt x="0" y="6179018"/>
                </a:lnTo>
                <a:lnTo>
                  <a:pt x="0" y="5283581"/>
                </a:lnTo>
                <a:close/>
                <a:moveTo>
                  <a:pt x="5512037" y="0"/>
                </a:moveTo>
                <a:lnTo>
                  <a:pt x="9711447" y="0"/>
                </a:lnTo>
                <a:lnTo>
                  <a:pt x="9711447" y="6858000"/>
                </a:lnTo>
                <a:lnTo>
                  <a:pt x="5512037" y="6858000"/>
                </a:lnTo>
                <a:lnTo>
                  <a:pt x="5512037" y="3906382"/>
                </a:lnTo>
                <a:lnTo>
                  <a:pt x="617184" y="3906382"/>
                </a:lnTo>
                <a:lnTo>
                  <a:pt x="617184" y="3011325"/>
                </a:lnTo>
                <a:lnTo>
                  <a:pt x="5512037" y="3011325"/>
                </a:lnTo>
                <a:lnTo>
                  <a:pt x="5512037" y="1634123"/>
                </a:lnTo>
                <a:lnTo>
                  <a:pt x="3085532" y="1634123"/>
                </a:lnTo>
                <a:lnTo>
                  <a:pt x="3085532" y="738686"/>
                </a:lnTo>
                <a:lnTo>
                  <a:pt x="5512037" y="738686"/>
                </a:lnTo>
                <a:lnTo>
                  <a:pt x="5512037" y="0"/>
                </a:lnTo>
                <a:close/>
              </a:path>
            </a:pathLst>
          </a:custGeom>
          <a:solidFill>
            <a:schemeClr val="bg1">
              <a:alpha val="10000"/>
            </a:schemeClr>
          </a:solidFill>
          <a:ln w="6343" cap="flat">
            <a:noFill/>
            <a:prstDash val="solid"/>
            <a:miter/>
          </a:ln>
        </p:spPr>
        <p:txBody>
          <a:bodyPr wrap="square" rtlCol="0" anchor="ctr">
            <a:noAutofit/>
          </a:bodyPr>
          <a:lstStyle/>
          <a:p>
            <a:endParaRPr lang="en-US"/>
          </a:p>
        </p:txBody>
      </p:sp>
      <p:pic>
        <p:nvPicPr>
          <p:cNvPr id="10" name="Picture 9">
            <a:extLst>
              <a:ext uri="{FF2B5EF4-FFF2-40B4-BE49-F238E27FC236}">
                <a16:creationId xmlns:a16="http://schemas.microsoft.com/office/drawing/2014/main" id="{1B09B82A-8F12-3CB1-7CA9-5C4E77A3895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3865" y="5882185"/>
            <a:ext cx="2339814" cy="667006"/>
          </a:xfrm>
          <a:prstGeom prst="rect">
            <a:avLst/>
          </a:prstGeom>
        </p:spPr>
      </p:pic>
      <p:sp>
        <p:nvSpPr>
          <p:cNvPr id="11" name="Footer Placeholder 21">
            <a:extLst>
              <a:ext uri="{FF2B5EF4-FFF2-40B4-BE49-F238E27FC236}">
                <a16:creationId xmlns:a16="http://schemas.microsoft.com/office/drawing/2014/main" id="{1D65B6FE-0B3A-5C9C-2A75-ECB16A6ED72E}"/>
              </a:ext>
            </a:extLst>
          </p:cNvPr>
          <p:cNvSpPr>
            <a:spLocks noGrp="1"/>
          </p:cNvSpPr>
          <p:nvPr>
            <p:ph type="ftr" sz="quarter" idx="10"/>
          </p:nvPr>
        </p:nvSpPr>
        <p:spPr>
          <a:xfrm>
            <a:off x="3791948" y="6216878"/>
            <a:ext cx="7790452" cy="215444"/>
          </a:xfrm>
        </p:spPr>
        <p:txBody>
          <a:bodyPr/>
          <a:lstStyle>
            <a:lvl1pPr algn="r">
              <a:defRPr>
                <a:solidFill>
                  <a:schemeClr val="bg1"/>
                </a:solidFill>
              </a:defRPr>
            </a:lvl1pPr>
          </a:lstStyle>
          <a:p>
            <a:endParaRPr lang="en-US" dirty="0"/>
          </a:p>
        </p:txBody>
      </p:sp>
    </p:spTree>
    <p:extLst>
      <p:ext uri="{BB962C8B-B14F-4D97-AF65-F5344CB8AC3E}">
        <p14:creationId xmlns:p14="http://schemas.microsoft.com/office/powerpoint/2010/main" val="1089849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774" y="479425"/>
            <a:ext cx="10969626" cy="553998"/>
          </a:xfrm>
        </p:spPr>
        <p:txBody>
          <a:bodyPr/>
          <a:lstStyle>
            <a:lvl1pPr>
              <a:defRPr>
                <a:solidFill>
                  <a:srgbClr val="002D64"/>
                </a:solidFill>
              </a:defRPr>
            </a:lvl1pPr>
          </a:lstStyle>
          <a:p>
            <a:r>
              <a:rPr lang="en-US" dirty="0"/>
              <a:t>Click to edit Master title style</a:t>
            </a:r>
            <a:endParaRPr lang="en-GB" dirty="0"/>
          </a:p>
        </p:txBody>
      </p:sp>
      <p:sp>
        <p:nvSpPr>
          <p:cNvPr id="4" name="Text Placeholder 3">
            <a:extLst>
              <a:ext uri="{FF2B5EF4-FFF2-40B4-BE49-F238E27FC236}">
                <a16:creationId xmlns:a16="http://schemas.microsoft.com/office/drawing/2014/main" id="{122769AA-C665-FFE8-EDF2-A4223E1FA942}"/>
              </a:ext>
            </a:extLst>
          </p:cNvPr>
          <p:cNvSpPr>
            <a:spLocks noGrp="1"/>
          </p:cNvSpPr>
          <p:nvPr>
            <p:ph type="body" sz="quarter" idx="12"/>
          </p:nvPr>
        </p:nvSpPr>
        <p:spPr>
          <a:xfrm>
            <a:off x="612774" y="1736725"/>
            <a:ext cx="10969201" cy="4176713"/>
          </a:xfrm>
        </p:spPr>
        <p:txBody>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9127AF16-AD8B-13DE-3A41-70C7C4542224}"/>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2964804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16="http://schemas.microsoft.com/office/drawing/2014/main" xmlns="">
      <p:transition>
        <p:fade/>
      </p:transition>
    </mc:Fallback>
  </mc:AlternateContent>
  <p:extLst>
    <p:ext uri="{DCECCB84-F9BA-43D5-87BE-67443E8EF086}">
      <p15:sldGuideLst xmlns:p15="http://schemas.microsoft.com/office/powerpoint/2012/main">
        <p15:guide id="3" pos="3840" userDrawn="1">
          <p15:clr>
            <a:srgbClr val="A4A3A4"/>
          </p15:clr>
        </p15:guide>
        <p15:guide id="4" orient="horz" pos="1094" userDrawn="1">
          <p15:clr>
            <a:srgbClr val="A4A3A4"/>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Text and Conten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AA73791F-EB0D-7BCC-8B88-69867762F8F0}"/>
              </a:ext>
            </a:extLst>
          </p:cNvPr>
          <p:cNvSpPr>
            <a:spLocks noGrp="1"/>
          </p:cNvSpPr>
          <p:nvPr>
            <p:ph type="body" sz="quarter" idx="11"/>
          </p:nvPr>
        </p:nvSpPr>
        <p:spPr>
          <a:xfrm>
            <a:off x="612775" y="1736725"/>
            <a:ext cx="5375276" cy="4176713"/>
          </a:xfrm>
          <a:prstGeom prst="rect">
            <a:avLst/>
          </a:prstGeom>
        </p:spPr>
        <p:txBody>
          <a:bodyPr rIns="144000"/>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3774132C-5069-6DC5-AA16-36153C7917ED}"/>
              </a:ext>
            </a:extLst>
          </p:cNvPr>
          <p:cNvSpPr>
            <a:spLocks noGrp="1"/>
          </p:cNvSpPr>
          <p:nvPr>
            <p:ph sz="quarter" idx="12"/>
          </p:nvPr>
        </p:nvSpPr>
        <p:spPr>
          <a:xfrm>
            <a:off x="6203950" y="1736725"/>
            <a:ext cx="5378450" cy="4176713"/>
          </a:xfrm>
          <a:prstGeom prst="rect">
            <a:avLst/>
          </a:prstGeom>
        </p:spPr>
        <p:txBody>
          <a:bodyPr rIns="144000"/>
          <a:lstStyle>
            <a:lvl1pPr>
              <a:defRPr>
                <a:solidFill>
                  <a:srgbClr val="E12328"/>
                </a:solidFill>
              </a:defRPr>
            </a:lvl1pPr>
            <a:lvl2pPr>
              <a:defRPr>
                <a:solidFill>
                  <a:srgbClr val="E12328"/>
                </a:solidFill>
              </a:defRPr>
            </a:lvl2pPr>
            <a:lvl3pPr>
              <a:defRPr>
                <a:solidFill>
                  <a:srgbClr val="E12328"/>
                </a:solidFill>
              </a:defRPr>
            </a:lvl3pPr>
            <a:lvl4pPr>
              <a:defRPr>
                <a:solidFill>
                  <a:srgbClr val="E12328"/>
                </a:solidFill>
              </a:defRPr>
            </a:lvl4pPr>
            <a:lvl5pPr>
              <a:defRPr>
                <a:solidFill>
                  <a:srgbClr val="E12328"/>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1FC83CE1-2006-55F6-0BBF-9A0F9F147DD5}"/>
              </a:ext>
            </a:extLst>
          </p:cNvPr>
          <p:cNvSpPr>
            <a:spLocks noGrp="1"/>
          </p:cNvSpPr>
          <p:nvPr>
            <p:ph type="ftr" sz="quarter" idx="10"/>
          </p:nvPr>
        </p:nvSpPr>
        <p:spPr/>
        <p:txBody>
          <a:bodyPr/>
          <a:lstStyle/>
          <a:p>
            <a:endParaRPr lang="en-US" dirty="0"/>
          </a:p>
        </p:txBody>
      </p:sp>
      <p:sp>
        <p:nvSpPr>
          <p:cNvPr id="5" name="Title 1">
            <a:extLst>
              <a:ext uri="{FF2B5EF4-FFF2-40B4-BE49-F238E27FC236}">
                <a16:creationId xmlns:a16="http://schemas.microsoft.com/office/drawing/2014/main" id="{60356F9B-BB06-79A7-3846-97E995463BC6}"/>
              </a:ext>
            </a:extLst>
          </p:cNvPr>
          <p:cNvSpPr>
            <a:spLocks noGrp="1"/>
          </p:cNvSpPr>
          <p:nvPr>
            <p:ph type="title"/>
          </p:nvPr>
        </p:nvSpPr>
        <p:spPr>
          <a:xfrm>
            <a:off x="612774" y="479425"/>
            <a:ext cx="10969626" cy="553998"/>
          </a:xfrm>
        </p:spPr>
        <p:txBody>
          <a:bodyPr/>
          <a:lstStyle>
            <a:lvl1pPr>
              <a:defRPr>
                <a:solidFill>
                  <a:srgbClr val="002D64"/>
                </a:solidFill>
              </a:defRPr>
            </a:lvl1pPr>
          </a:lstStyle>
          <a:p>
            <a:r>
              <a:rPr lang="en-US" dirty="0"/>
              <a:t>Click to edit Master title style</a:t>
            </a:r>
            <a:endParaRPr lang="en-GB" dirty="0"/>
          </a:p>
        </p:txBody>
      </p:sp>
    </p:spTree>
    <p:extLst>
      <p:ext uri="{BB962C8B-B14F-4D97-AF65-F5344CB8AC3E}">
        <p14:creationId xmlns:p14="http://schemas.microsoft.com/office/powerpoint/2010/main" val="32455444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16="http://schemas.microsoft.com/office/drawing/2014/main" xmlns="">
      <p:transition>
        <p:fade/>
      </p:transition>
    </mc:Fallback>
  </mc:AlternateContent>
  <p:extLst>
    <p:ext uri="{DCECCB84-F9BA-43D5-87BE-67443E8EF086}">
      <p15:sldGuideLst xmlns:p15="http://schemas.microsoft.com/office/powerpoint/2012/main">
        <p15:guide id="4" pos="3772" userDrawn="1">
          <p15:clr>
            <a:srgbClr val="A4A3A4"/>
          </p15:clr>
        </p15:guide>
        <p15:guide id="5" pos="3908" userDrawn="1">
          <p15:clr>
            <a:srgbClr val="A4A3A4"/>
          </p15:clr>
        </p15:guide>
        <p15:guide id="6" orient="horz" pos="1094" userDrawn="1">
          <p15:clr>
            <a:srgbClr val="A4A3A4"/>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Top text and Two Content">
    <p:spTree>
      <p:nvGrpSpPr>
        <p:cNvPr id="1" name=""/>
        <p:cNvGrpSpPr/>
        <p:nvPr/>
      </p:nvGrpSpPr>
      <p:grpSpPr>
        <a:xfrm>
          <a:off x="0" y="0"/>
          <a:ext cx="0" cy="0"/>
          <a:chOff x="0" y="0"/>
          <a:chExt cx="0" cy="0"/>
        </a:xfrm>
      </p:grpSpPr>
      <p:sp>
        <p:nvSpPr>
          <p:cNvPr id="8" name="Text Placeholder 4">
            <a:extLst>
              <a:ext uri="{FF2B5EF4-FFF2-40B4-BE49-F238E27FC236}">
                <a16:creationId xmlns:a16="http://schemas.microsoft.com/office/drawing/2014/main" id="{0CB2ECA7-9806-CDCE-D4F8-BE5194917792}"/>
              </a:ext>
            </a:extLst>
          </p:cNvPr>
          <p:cNvSpPr>
            <a:spLocks noGrp="1"/>
          </p:cNvSpPr>
          <p:nvPr>
            <p:ph type="body" sz="quarter" idx="11"/>
          </p:nvPr>
        </p:nvSpPr>
        <p:spPr>
          <a:xfrm>
            <a:off x="612774" y="1195161"/>
            <a:ext cx="10969626" cy="953679"/>
          </a:xfrm>
          <a:prstGeom prst="rect">
            <a:avLst/>
          </a:prstGeom>
        </p:spPr>
        <p:txBody>
          <a:bodyPr rIns="144000"/>
          <a:lstStyle>
            <a:lvl1pPr marL="0" indent="0">
              <a:buNone/>
              <a:defRPr>
                <a:solidFill>
                  <a:srgbClr val="E12328"/>
                </a:solidFill>
              </a:defRPr>
            </a:lvl1pPr>
          </a:lstStyle>
          <a:p>
            <a:pPr lvl="0"/>
            <a:r>
              <a:rPr lang="en-US" dirty="0"/>
              <a:t>Click to edit Master text styles</a:t>
            </a:r>
          </a:p>
        </p:txBody>
      </p:sp>
      <p:sp>
        <p:nvSpPr>
          <p:cNvPr id="7" name="Content Placeholder 9">
            <a:extLst>
              <a:ext uri="{FF2B5EF4-FFF2-40B4-BE49-F238E27FC236}">
                <a16:creationId xmlns:a16="http://schemas.microsoft.com/office/drawing/2014/main" id="{FFA86E11-69AC-ECE9-4694-EABF85DDDD56}"/>
              </a:ext>
            </a:extLst>
          </p:cNvPr>
          <p:cNvSpPr>
            <a:spLocks noGrp="1"/>
          </p:cNvSpPr>
          <p:nvPr>
            <p:ph sz="quarter" idx="13"/>
          </p:nvPr>
        </p:nvSpPr>
        <p:spPr>
          <a:xfrm>
            <a:off x="612775" y="2310578"/>
            <a:ext cx="5378450" cy="3602860"/>
          </a:xfrm>
          <a:prstGeom prst="rect">
            <a:avLst/>
          </a:prstGeom>
        </p:spPr>
        <p:txBody>
          <a:bodyPr rIns="144000"/>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9">
            <a:extLst>
              <a:ext uri="{FF2B5EF4-FFF2-40B4-BE49-F238E27FC236}">
                <a16:creationId xmlns:a16="http://schemas.microsoft.com/office/drawing/2014/main" id="{3774132C-5069-6DC5-AA16-36153C7917ED}"/>
              </a:ext>
            </a:extLst>
          </p:cNvPr>
          <p:cNvSpPr>
            <a:spLocks noGrp="1"/>
          </p:cNvSpPr>
          <p:nvPr>
            <p:ph sz="quarter" idx="12"/>
          </p:nvPr>
        </p:nvSpPr>
        <p:spPr>
          <a:xfrm>
            <a:off x="6203950" y="2310578"/>
            <a:ext cx="5378450" cy="3602860"/>
          </a:xfrm>
          <a:prstGeom prst="rect">
            <a:avLst/>
          </a:prstGeom>
        </p:spPr>
        <p:txBody>
          <a:bodyPr rIns="144000"/>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1FC83CE1-2006-55F6-0BBF-9A0F9F147DD5}"/>
              </a:ext>
            </a:extLst>
          </p:cNvPr>
          <p:cNvSpPr>
            <a:spLocks noGrp="1"/>
          </p:cNvSpPr>
          <p:nvPr>
            <p:ph type="ftr" sz="quarter" idx="10"/>
          </p:nvPr>
        </p:nvSpPr>
        <p:spPr/>
        <p:txBody>
          <a:bodyPr/>
          <a:lstStyle/>
          <a:p>
            <a:endParaRPr lang="en-US" dirty="0"/>
          </a:p>
        </p:txBody>
      </p:sp>
      <p:sp>
        <p:nvSpPr>
          <p:cNvPr id="4" name="Title 1">
            <a:extLst>
              <a:ext uri="{FF2B5EF4-FFF2-40B4-BE49-F238E27FC236}">
                <a16:creationId xmlns:a16="http://schemas.microsoft.com/office/drawing/2014/main" id="{5BC60D93-89F2-69DE-82AE-2498735D1E9F}"/>
              </a:ext>
            </a:extLst>
          </p:cNvPr>
          <p:cNvSpPr>
            <a:spLocks noGrp="1"/>
          </p:cNvSpPr>
          <p:nvPr>
            <p:ph type="title"/>
          </p:nvPr>
        </p:nvSpPr>
        <p:spPr>
          <a:xfrm>
            <a:off x="612774" y="479425"/>
            <a:ext cx="10969626" cy="553998"/>
          </a:xfrm>
        </p:spPr>
        <p:txBody>
          <a:bodyPr/>
          <a:lstStyle>
            <a:lvl1pPr>
              <a:defRPr>
                <a:solidFill>
                  <a:srgbClr val="002D64"/>
                </a:solidFill>
              </a:defRPr>
            </a:lvl1pPr>
          </a:lstStyle>
          <a:p>
            <a:r>
              <a:rPr lang="en-US" dirty="0"/>
              <a:t>Click to edit Master title style</a:t>
            </a:r>
            <a:endParaRPr lang="en-GB" dirty="0"/>
          </a:p>
        </p:txBody>
      </p:sp>
    </p:spTree>
    <p:extLst>
      <p:ext uri="{BB962C8B-B14F-4D97-AF65-F5344CB8AC3E}">
        <p14:creationId xmlns:p14="http://schemas.microsoft.com/office/powerpoint/2010/main" val="26423622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16="http://schemas.microsoft.com/office/drawing/2014/main" xmlns="">
      <p:transition>
        <p:fade/>
      </p:transition>
    </mc:Fallback>
  </mc:AlternateContent>
  <p:extLst>
    <p:ext uri="{DCECCB84-F9BA-43D5-87BE-67443E8EF086}">
      <p15:sldGuideLst xmlns:p15="http://schemas.microsoft.com/office/powerpoint/2012/main">
        <p15:guide id="5" pos="3772" userDrawn="1">
          <p15:clr>
            <a:srgbClr val="A4A3A4"/>
          </p15:clr>
        </p15:guide>
        <p15:guide id="6" pos="3908" userDrawn="1">
          <p15:clr>
            <a:srgbClr val="A4A3A4"/>
          </p15:clr>
        </p15:guide>
        <p15:guide id="7" orient="horz" pos="1452" userDrawn="1">
          <p15:clr>
            <a:srgbClr val="A4A3A4"/>
          </p15:clr>
        </p15:guide>
        <p15:guide id="8" orient="horz" pos="749" userDrawn="1">
          <p15:clr>
            <a:srgbClr val="A4A3A4"/>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heading and Content">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29401882-BFA3-37D3-7E37-F9127DDAA207}"/>
              </a:ext>
            </a:extLst>
          </p:cNvPr>
          <p:cNvSpPr>
            <a:spLocks noGrp="1"/>
          </p:cNvSpPr>
          <p:nvPr>
            <p:ph type="body" sz="quarter" idx="11" hasCustomPrompt="1"/>
          </p:nvPr>
        </p:nvSpPr>
        <p:spPr>
          <a:xfrm>
            <a:off x="612774" y="1195161"/>
            <a:ext cx="10969200" cy="341632"/>
          </a:xfrm>
          <a:prstGeom prst="rect">
            <a:avLst/>
          </a:prstGeom>
        </p:spPr>
        <p:txBody>
          <a:bodyPr vert="horz" wrap="square" lIns="0" tIns="0" rIns="0" bIns="0" rtlCol="0" anchor="t" anchorCtr="0">
            <a:noAutofit/>
          </a:bodyPr>
          <a:lstStyle>
            <a:lvl1pPr marL="0" indent="0">
              <a:buNone/>
              <a:defRPr lang="en-US" sz="2400" b="1" spc="0" dirty="0">
                <a:solidFill>
                  <a:srgbClr val="E12328"/>
                </a:solidFill>
                <a:latin typeface="Source Sans Pro Semibold" panose="020B0603030403020204" pitchFamily="34" charset="0"/>
                <a:ea typeface="+mj-ea"/>
                <a:cs typeface="+mj-cs"/>
              </a:defRPr>
            </a:lvl1pPr>
          </a:lstStyle>
          <a:p>
            <a:pPr lvl="0">
              <a:lnSpc>
                <a:spcPct val="90000"/>
              </a:lnSpc>
              <a:spcBef>
                <a:spcPct val="0"/>
              </a:spcBef>
            </a:pPr>
            <a:r>
              <a:rPr lang="en-US" dirty="0"/>
              <a:t>Click to insert subheading</a:t>
            </a:r>
          </a:p>
        </p:txBody>
      </p:sp>
      <p:sp>
        <p:nvSpPr>
          <p:cNvPr id="13" name="Text Placeholder 12">
            <a:extLst>
              <a:ext uri="{FF2B5EF4-FFF2-40B4-BE49-F238E27FC236}">
                <a16:creationId xmlns:a16="http://schemas.microsoft.com/office/drawing/2014/main" id="{35D47925-5336-F228-8E90-52E6E5F771B5}"/>
              </a:ext>
            </a:extLst>
          </p:cNvPr>
          <p:cNvSpPr>
            <a:spLocks noGrp="1"/>
          </p:cNvSpPr>
          <p:nvPr>
            <p:ph type="body" sz="quarter" idx="12"/>
          </p:nvPr>
        </p:nvSpPr>
        <p:spPr>
          <a:xfrm>
            <a:off x="612774" y="1736725"/>
            <a:ext cx="10969201" cy="4176713"/>
          </a:xfrm>
          <a:prstGeom prst="rect">
            <a:avLst/>
          </a:prstGeom>
        </p:spPr>
        <p:txBody>
          <a:bodyPr>
            <a:noAutofit/>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E591A0A9-0520-A82D-E1B7-0FD583340DC5}"/>
              </a:ext>
            </a:extLst>
          </p:cNvPr>
          <p:cNvSpPr>
            <a:spLocks noGrp="1"/>
          </p:cNvSpPr>
          <p:nvPr>
            <p:ph type="ftr" sz="quarter" idx="10"/>
          </p:nvPr>
        </p:nvSpPr>
        <p:spPr/>
        <p:txBody>
          <a:bodyPr/>
          <a:lstStyle>
            <a:lvl1pPr>
              <a:defRPr>
                <a:solidFill>
                  <a:srgbClr val="8C8C8C"/>
                </a:solidFill>
              </a:defRPr>
            </a:lvl1pPr>
          </a:lstStyle>
          <a:p>
            <a:endParaRPr lang="en-US" dirty="0"/>
          </a:p>
        </p:txBody>
      </p:sp>
      <p:sp>
        <p:nvSpPr>
          <p:cNvPr id="4" name="Title 1">
            <a:extLst>
              <a:ext uri="{FF2B5EF4-FFF2-40B4-BE49-F238E27FC236}">
                <a16:creationId xmlns:a16="http://schemas.microsoft.com/office/drawing/2014/main" id="{539AD589-5AC6-EEB8-E792-F687140A8A54}"/>
              </a:ext>
            </a:extLst>
          </p:cNvPr>
          <p:cNvSpPr>
            <a:spLocks noGrp="1"/>
          </p:cNvSpPr>
          <p:nvPr>
            <p:ph type="title"/>
          </p:nvPr>
        </p:nvSpPr>
        <p:spPr>
          <a:xfrm>
            <a:off x="612774" y="479425"/>
            <a:ext cx="10969626" cy="553998"/>
          </a:xfrm>
        </p:spPr>
        <p:txBody>
          <a:bodyPr/>
          <a:lstStyle>
            <a:lvl1pPr>
              <a:defRPr>
                <a:solidFill>
                  <a:srgbClr val="002D64"/>
                </a:solidFill>
              </a:defRPr>
            </a:lvl1pPr>
          </a:lstStyle>
          <a:p>
            <a:r>
              <a:rPr lang="en-US" dirty="0"/>
              <a:t>Click to edit Master title style</a:t>
            </a:r>
            <a:endParaRPr lang="en-GB" dirty="0"/>
          </a:p>
        </p:txBody>
      </p:sp>
    </p:spTree>
    <p:extLst>
      <p:ext uri="{BB962C8B-B14F-4D97-AF65-F5344CB8AC3E}">
        <p14:creationId xmlns:p14="http://schemas.microsoft.com/office/powerpoint/2010/main" val="10241091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16="http://schemas.microsoft.com/office/drawing/2014/main" xmlns="">
      <p:transition>
        <p:fade/>
      </p:transition>
    </mc:Fallback>
  </mc:AlternateContent>
  <p:extLst>
    <p:ext uri="{DCECCB84-F9BA-43D5-87BE-67443E8EF086}">
      <p15:sldGuideLst xmlns:p15="http://schemas.microsoft.com/office/powerpoint/2012/main">
        <p15:guide id="4" orient="horz" pos="1094" userDrawn="1">
          <p15:clr>
            <a:srgbClr val="A4A3A4"/>
          </p15:clr>
        </p15:guide>
        <p15:guide id="5" pos="3840" userDrawn="1">
          <p15:clr>
            <a:srgbClr val="A4A3A4"/>
          </p15:clr>
        </p15:guide>
        <p15:guide id="6" orient="horz" pos="750" userDrawn="1">
          <p15:clr>
            <a:srgbClr val="A4A3A4"/>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Two Subheading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3339" y="479425"/>
            <a:ext cx="10969626" cy="553998"/>
          </a:xfrm>
        </p:spPr>
        <p:txBody>
          <a:bodyPr/>
          <a:lstStyle>
            <a:lvl1pPr>
              <a:defRPr>
                <a:solidFill>
                  <a:srgbClr val="002D64"/>
                </a:solidFill>
              </a:defRPr>
            </a:lvl1pPr>
          </a:lstStyle>
          <a:p>
            <a:r>
              <a:rPr lang="en-US"/>
              <a:t>Click to edit Master title style</a:t>
            </a:r>
            <a:endParaRPr lang="en-GB" dirty="0"/>
          </a:p>
        </p:txBody>
      </p:sp>
      <p:sp>
        <p:nvSpPr>
          <p:cNvPr id="11" name="Text Placeholder 10">
            <a:extLst>
              <a:ext uri="{FF2B5EF4-FFF2-40B4-BE49-F238E27FC236}">
                <a16:creationId xmlns:a16="http://schemas.microsoft.com/office/drawing/2014/main" id="{29401882-BFA3-37D3-7E37-F9127DDAA207}"/>
              </a:ext>
            </a:extLst>
          </p:cNvPr>
          <p:cNvSpPr>
            <a:spLocks noGrp="1"/>
          </p:cNvSpPr>
          <p:nvPr>
            <p:ph type="body" sz="quarter" idx="11" hasCustomPrompt="1"/>
          </p:nvPr>
        </p:nvSpPr>
        <p:spPr>
          <a:xfrm>
            <a:off x="612774" y="1195161"/>
            <a:ext cx="5374621" cy="341632"/>
          </a:xfrm>
          <a:prstGeom prst="rect">
            <a:avLst/>
          </a:prstGeom>
        </p:spPr>
        <p:txBody>
          <a:bodyPr vert="horz" wrap="square" lIns="0" tIns="0" rIns="144000" bIns="0" rtlCol="0" anchor="t" anchorCtr="0">
            <a:noAutofit/>
          </a:bodyPr>
          <a:lstStyle>
            <a:lvl1pPr marL="0" indent="0">
              <a:buNone/>
              <a:defRPr lang="en-US" sz="2400" b="1" spc="0" dirty="0">
                <a:solidFill>
                  <a:srgbClr val="E12328"/>
                </a:solidFill>
                <a:latin typeface="Source Sans Pro Semibold" panose="020B0603030403020204" pitchFamily="34" charset="0"/>
                <a:ea typeface="+mj-ea"/>
                <a:cs typeface="+mj-cs"/>
              </a:defRPr>
            </a:lvl1pPr>
          </a:lstStyle>
          <a:p>
            <a:pPr lvl="0">
              <a:lnSpc>
                <a:spcPct val="90000"/>
              </a:lnSpc>
              <a:spcBef>
                <a:spcPct val="0"/>
              </a:spcBef>
            </a:pPr>
            <a:r>
              <a:rPr lang="en-US" dirty="0"/>
              <a:t>Click to insert subheading</a:t>
            </a:r>
          </a:p>
        </p:txBody>
      </p:sp>
      <p:sp>
        <p:nvSpPr>
          <p:cNvPr id="13" name="Text Placeholder 12">
            <a:extLst>
              <a:ext uri="{FF2B5EF4-FFF2-40B4-BE49-F238E27FC236}">
                <a16:creationId xmlns:a16="http://schemas.microsoft.com/office/drawing/2014/main" id="{35D47925-5336-F228-8E90-52E6E5F771B5}"/>
              </a:ext>
            </a:extLst>
          </p:cNvPr>
          <p:cNvSpPr>
            <a:spLocks noGrp="1"/>
          </p:cNvSpPr>
          <p:nvPr>
            <p:ph type="body" sz="quarter" idx="12"/>
          </p:nvPr>
        </p:nvSpPr>
        <p:spPr>
          <a:xfrm>
            <a:off x="613200" y="1736725"/>
            <a:ext cx="5375398" cy="4176825"/>
          </a:xfrm>
          <a:prstGeom prst="rect">
            <a:avLst/>
          </a:prstGeom>
        </p:spPr>
        <p:txBody>
          <a:bodyPr rIns="144000">
            <a:noAutofit/>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10">
            <a:extLst>
              <a:ext uri="{FF2B5EF4-FFF2-40B4-BE49-F238E27FC236}">
                <a16:creationId xmlns:a16="http://schemas.microsoft.com/office/drawing/2014/main" id="{242202C5-06F0-945C-9654-D7A3F9D15866}"/>
              </a:ext>
            </a:extLst>
          </p:cNvPr>
          <p:cNvSpPr>
            <a:spLocks noGrp="1"/>
          </p:cNvSpPr>
          <p:nvPr>
            <p:ph type="body" sz="quarter" idx="13" hasCustomPrompt="1"/>
          </p:nvPr>
        </p:nvSpPr>
        <p:spPr>
          <a:xfrm>
            <a:off x="6208344" y="1195161"/>
            <a:ext cx="5374621" cy="341632"/>
          </a:xfrm>
          <a:prstGeom prst="rect">
            <a:avLst/>
          </a:prstGeom>
        </p:spPr>
        <p:txBody>
          <a:bodyPr vert="horz" wrap="square" lIns="0" tIns="0" rIns="144000" bIns="0" rtlCol="0" anchor="t" anchorCtr="0">
            <a:noAutofit/>
          </a:bodyPr>
          <a:lstStyle>
            <a:lvl1pPr marL="0" indent="0">
              <a:buNone/>
              <a:defRPr lang="en-US" sz="2400" b="1" spc="0" dirty="0">
                <a:solidFill>
                  <a:srgbClr val="E12328"/>
                </a:solidFill>
                <a:latin typeface="Source Sans Pro Semibold" panose="020B0603030403020204" pitchFamily="34" charset="0"/>
                <a:ea typeface="+mj-ea"/>
                <a:cs typeface="+mj-cs"/>
              </a:defRPr>
            </a:lvl1pPr>
          </a:lstStyle>
          <a:p>
            <a:pPr lvl="0">
              <a:lnSpc>
                <a:spcPct val="90000"/>
              </a:lnSpc>
              <a:spcBef>
                <a:spcPct val="0"/>
              </a:spcBef>
            </a:pPr>
            <a:r>
              <a:rPr lang="en-US" dirty="0"/>
              <a:t>Click to insert subheading</a:t>
            </a:r>
          </a:p>
        </p:txBody>
      </p:sp>
      <p:sp>
        <p:nvSpPr>
          <p:cNvPr id="5" name="Text Placeholder 12">
            <a:extLst>
              <a:ext uri="{FF2B5EF4-FFF2-40B4-BE49-F238E27FC236}">
                <a16:creationId xmlns:a16="http://schemas.microsoft.com/office/drawing/2014/main" id="{6AC0176A-10D1-37F1-6216-3039AF0B137E}"/>
              </a:ext>
            </a:extLst>
          </p:cNvPr>
          <p:cNvSpPr>
            <a:spLocks noGrp="1"/>
          </p:cNvSpPr>
          <p:nvPr>
            <p:ph type="body" sz="quarter" idx="14"/>
          </p:nvPr>
        </p:nvSpPr>
        <p:spPr>
          <a:xfrm>
            <a:off x="6207567" y="1736725"/>
            <a:ext cx="5375398" cy="4176825"/>
          </a:xfrm>
          <a:prstGeom prst="rect">
            <a:avLst/>
          </a:prstGeom>
        </p:spPr>
        <p:txBody>
          <a:bodyPr rIns="144000">
            <a:noAutofit/>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E591A0A9-0520-A82D-E1B7-0FD583340DC5}"/>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22901862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16="http://schemas.microsoft.com/office/drawing/2014/main" xmlns="">
      <p:transition>
        <p:fade/>
      </p:transition>
    </mc:Fallback>
  </mc:AlternateContent>
  <p:extLst>
    <p:ext uri="{DCECCB84-F9BA-43D5-87BE-67443E8EF086}">
      <p15:sldGuideLst xmlns:p15="http://schemas.microsoft.com/office/powerpoint/2012/main">
        <p15:guide id="5" orient="horz" pos="749" userDrawn="1">
          <p15:clr>
            <a:srgbClr val="A4A3A4"/>
          </p15:clr>
        </p15:guide>
        <p15:guide id="6" pos="3772" userDrawn="1">
          <p15:clr>
            <a:srgbClr val="A4A3A4"/>
          </p15:clr>
        </p15:guide>
        <p15:guide id="7" pos="3908" userDrawn="1">
          <p15:clr>
            <a:srgbClr val="A4A3A4"/>
          </p15:clr>
        </p15:guide>
        <p15:guide id="8" orient="horz" pos="1094" userDrawn="1">
          <p15:clr>
            <a:srgbClr val="A4A3A4"/>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Three Subheading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774" y="479425"/>
            <a:ext cx="10969626" cy="553998"/>
          </a:xfrm>
        </p:spPr>
        <p:txBody>
          <a:bodyPr/>
          <a:lstStyle>
            <a:lvl1pPr>
              <a:defRPr>
                <a:solidFill>
                  <a:srgbClr val="002D64"/>
                </a:solidFill>
              </a:defRPr>
            </a:lvl1pPr>
          </a:lstStyle>
          <a:p>
            <a:r>
              <a:rPr lang="en-US"/>
              <a:t>Click to edit Master title style</a:t>
            </a:r>
            <a:endParaRPr lang="en-GB" dirty="0"/>
          </a:p>
        </p:txBody>
      </p:sp>
      <p:sp>
        <p:nvSpPr>
          <p:cNvPr id="11" name="Text Placeholder 10">
            <a:extLst>
              <a:ext uri="{FF2B5EF4-FFF2-40B4-BE49-F238E27FC236}">
                <a16:creationId xmlns:a16="http://schemas.microsoft.com/office/drawing/2014/main" id="{29401882-BFA3-37D3-7E37-F9127DDAA207}"/>
              </a:ext>
            </a:extLst>
          </p:cNvPr>
          <p:cNvSpPr>
            <a:spLocks noGrp="1"/>
          </p:cNvSpPr>
          <p:nvPr>
            <p:ph type="body" sz="quarter" idx="11" hasCustomPrompt="1"/>
          </p:nvPr>
        </p:nvSpPr>
        <p:spPr>
          <a:xfrm>
            <a:off x="612774" y="1195161"/>
            <a:ext cx="3498361" cy="341632"/>
          </a:xfrm>
          <a:prstGeom prst="rect">
            <a:avLst/>
          </a:prstGeom>
        </p:spPr>
        <p:txBody>
          <a:bodyPr vert="horz" wrap="square" lIns="0" tIns="0" rIns="144000" bIns="0" rtlCol="0" anchor="t" anchorCtr="0">
            <a:noAutofit/>
          </a:bodyPr>
          <a:lstStyle>
            <a:lvl1pPr marL="0" indent="0">
              <a:buNone/>
              <a:defRPr lang="en-US" sz="2400" b="1" spc="0" dirty="0">
                <a:solidFill>
                  <a:srgbClr val="E12328"/>
                </a:solidFill>
                <a:latin typeface="Source Sans Pro Semibold" panose="020B0603030403020204" pitchFamily="34" charset="0"/>
                <a:ea typeface="+mj-ea"/>
                <a:cs typeface="+mj-cs"/>
              </a:defRPr>
            </a:lvl1pPr>
          </a:lstStyle>
          <a:p>
            <a:pPr lvl="0">
              <a:lnSpc>
                <a:spcPct val="90000"/>
              </a:lnSpc>
              <a:spcBef>
                <a:spcPct val="0"/>
              </a:spcBef>
            </a:pPr>
            <a:r>
              <a:rPr lang="en-US" dirty="0"/>
              <a:t>Subheading</a:t>
            </a:r>
          </a:p>
        </p:txBody>
      </p:sp>
      <p:sp>
        <p:nvSpPr>
          <p:cNvPr id="13" name="Text Placeholder 12">
            <a:extLst>
              <a:ext uri="{FF2B5EF4-FFF2-40B4-BE49-F238E27FC236}">
                <a16:creationId xmlns:a16="http://schemas.microsoft.com/office/drawing/2014/main" id="{35D47925-5336-F228-8E90-52E6E5F771B5}"/>
              </a:ext>
            </a:extLst>
          </p:cNvPr>
          <p:cNvSpPr>
            <a:spLocks noGrp="1"/>
          </p:cNvSpPr>
          <p:nvPr>
            <p:ph type="body" sz="quarter" idx="12"/>
          </p:nvPr>
        </p:nvSpPr>
        <p:spPr>
          <a:xfrm>
            <a:off x="613200" y="1736725"/>
            <a:ext cx="3498866" cy="4176825"/>
          </a:xfrm>
          <a:prstGeom prst="rect">
            <a:avLst/>
          </a:prstGeom>
        </p:spPr>
        <p:txBody>
          <a:bodyPr rIns="144000">
            <a:noAutofit/>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10">
            <a:extLst>
              <a:ext uri="{FF2B5EF4-FFF2-40B4-BE49-F238E27FC236}">
                <a16:creationId xmlns:a16="http://schemas.microsoft.com/office/drawing/2014/main" id="{242202C5-06F0-945C-9654-D7A3F9D15866}"/>
              </a:ext>
            </a:extLst>
          </p:cNvPr>
          <p:cNvSpPr>
            <a:spLocks noGrp="1"/>
          </p:cNvSpPr>
          <p:nvPr>
            <p:ph type="body" sz="quarter" idx="13" hasCustomPrompt="1"/>
          </p:nvPr>
        </p:nvSpPr>
        <p:spPr>
          <a:xfrm>
            <a:off x="4342777" y="1195161"/>
            <a:ext cx="3509620" cy="341632"/>
          </a:xfrm>
          <a:prstGeom prst="rect">
            <a:avLst/>
          </a:prstGeom>
        </p:spPr>
        <p:txBody>
          <a:bodyPr vert="horz" wrap="square" lIns="0" tIns="0" rIns="144000" bIns="0" rtlCol="0" anchor="t" anchorCtr="0">
            <a:noAutofit/>
          </a:bodyPr>
          <a:lstStyle>
            <a:lvl1pPr marL="0" indent="0">
              <a:buNone/>
              <a:defRPr lang="en-US" sz="2400" b="1" spc="0" dirty="0">
                <a:solidFill>
                  <a:srgbClr val="E12328"/>
                </a:solidFill>
                <a:latin typeface="Source Sans Pro Semibold" panose="020B0603030403020204" pitchFamily="34" charset="0"/>
                <a:ea typeface="+mj-ea"/>
                <a:cs typeface="+mj-cs"/>
              </a:defRPr>
            </a:lvl1pPr>
          </a:lstStyle>
          <a:p>
            <a:pPr lvl="0">
              <a:lnSpc>
                <a:spcPct val="90000"/>
              </a:lnSpc>
              <a:spcBef>
                <a:spcPct val="0"/>
              </a:spcBef>
            </a:pPr>
            <a:r>
              <a:rPr lang="en-US" dirty="0"/>
              <a:t>Subheading</a:t>
            </a:r>
          </a:p>
        </p:txBody>
      </p:sp>
      <p:sp>
        <p:nvSpPr>
          <p:cNvPr id="5" name="Text Placeholder 12">
            <a:extLst>
              <a:ext uri="{FF2B5EF4-FFF2-40B4-BE49-F238E27FC236}">
                <a16:creationId xmlns:a16="http://schemas.microsoft.com/office/drawing/2014/main" id="{6AC0176A-10D1-37F1-6216-3039AF0B137E}"/>
              </a:ext>
            </a:extLst>
          </p:cNvPr>
          <p:cNvSpPr>
            <a:spLocks noGrp="1"/>
          </p:cNvSpPr>
          <p:nvPr>
            <p:ph type="body" sz="quarter" idx="14"/>
          </p:nvPr>
        </p:nvSpPr>
        <p:spPr>
          <a:xfrm>
            <a:off x="4342777" y="1736725"/>
            <a:ext cx="3509620" cy="4176825"/>
          </a:xfrm>
          <a:prstGeom prst="rect">
            <a:avLst/>
          </a:prstGeom>
        </p:spPr>
        <p:txBody>
          <a:bodyPr rIns="144000">
            <a:noAutofit/>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10">
            <a:extLst>
              <a:ext uri="{FF2B5EF4-FFF2-40B4-BE49-F238E27FC236}">
                <a16:creationId xmlns:a16="http://schemas.microsoft.com/office/drawing/2014/main" id="{20AB00B2-BFC9-67B6-A0A5-03D8673FD013}"/>
              </a:ext>
            </a:extLst>
          </p:cNvPr>
          <p:cNvSpPr>
            <a:spLocks noGrp="1"/>
          </p:cNvSpPr>
          <p:nvPr>
            <p:ph type="body" sz="quarter" idx="15" hasCustomPrompt="1"/>
          </p:nvPr>
        </p:nvSpPr>
        <p:spPr>
          <a:xfrm>
            <a:off x="8084038" y="1195161"/>
            <a:ext cx="3498361" cy="341632"/>
          </a:xfrm>
          <a:prstGeom prst="rect">
            <a:avLst/>
          </a:prstGeom>
        </p:spPr>
        <p:txBody>
          <a:bodyPr vert="horz" wrap="square" lIns="0" tIns="0" rIns="144000" bIns="0" rtlCol="0" anchor="t" anchorCtr="0">
            <a:noAutofit/>
          </a:bodyPr>
          <a:lstStyle>
            <a:lvl1pPr marL="0" indent="0">
              <a:buNone/>
              <a:defRPr lang="en-US" sz="2400" b="1" spc="0" dirty="0">
                <a:solidFill>
                  <a:srgbClr val="E12328"/>
                </a:solidFill>
                <a:latin typeface="Source Sans Pro Semibold" panose="020B0603030403020204" pitchFamily="34" charset="0"/>
                <a:ea typeface="+mj-ea"/>
                <a:cs typeface="+mj-cs"/>
              </a:defRPr>
            </a:lvl1pPr>
          </a:lstStyle>
          <a:p>
            <a:pPr lvl="0">
              <a:lnSpc>
                <a:spcPct val="90000"/>
              </a:lnSpc>
              <a:spcBef>
                <a:spcPct val="0"/>
              </a:spcBef>
            </a:pPr>
            <a:r>
              <a:rPr lang="en-US" dirty="0"/>
              <a:t>Subheading</a:t>
            </a:r>
          </a:p>
        </p:txBody>
      </p:sp>
      <p:sp>
        <p:nvSpPr>
          <p:cNvPr id="12" name="Text Placeholder 12">
            <a:extLst>
              <a:ext uri="{FF2B5EF4-FFF2-40B4-BE49-F238E27FC236}">
                <a16:creationId xmlns:a16="http://schemas.microsoft.com/office/drawing/2014/main" id="{6AF1AE7D-7B4B-1705-ACAA-1277CBE9BC44}"/>
              </a:ext>
            </a:extLst>
          </p:cNvPr>
          <p:cNvSpPr>
            <a:spLocks noGrp="1"/>
          </p:cNvSpPr>
          <p:nvPr>
            <p:ph type="body" sz="quarter" idx="16"/>
          </p:nvPr>
        </p:nvSpPr>
        <p:spPr>
          <a:xfrm>
            <a:off x="8084038" y="1736725"/>
            <a:ext cx="3498361" cy="4176825"/>
          </a:xfrm>
          <a:prstGeom prst="rect">
            <a:avLst/>
          </a:prstGeom>
        </p:spPr>
        <p:txBody>
          <a:bodyPr rIns="144000">
            <a:noAutofit/>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a:extLst>
              <a:ext uri="{FF2B5EF4-FFF2-40B4-BE49-F238E27FC236}">
                <a16:creationId xmlns:a16="http://schemas.microsoft.com/office/drawing/2014/main" id="{E591A0A9-0520-A82D-E1B7-0FD583340DC5}"/>
              </a:ext>
            </a:extLst>
          </p:cNvPr>
          <p:cNvSpPr>
            <a:spLocks noGrp="1"/>
          </p:cNvSpPr>
          <p:nvPr>
            <p:ph type="ftr" sz="quarter" idx="10"/>
          </p:nvPr>
        </p:nvSpPr>
        <p:spPr/>
        <p:txBody>
          <a:bodyPr/>
          <a:lstStyle/>
          <a:p>
            <a:endParaRPr lang="en-US" dirty="0"/>
          </a:p>
        </p:txBody>
      </p:sp>
    </p:spTree>
    <p:extLst>
      <p:ext uri="{BB962C8B-B14F-4D97-AF65-F5344CB8AC3E}">
        <p14:creationId xmlns:p14="http://schemas.microsoft.com/office/powerpoint/2010/main" val="16538017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16="http://schemas.microsoft.com/office/drawing/2014/main" xmlns="">
      <p:transition>
        <p:fade/>
      </p:transition>
    </mc:Fallback>
  </mc:AlternateContent>
  <p:extLst>
    <p:ext uri="{DCECCB84-F9BA-43D5-87BE-67443E8EF086}">
      <p15:sldGuideLst xmlns:p15="http://schemas.microsoft.com/office/powerpoint/2012/main">
        <p15:guide id="7" orient="horz" pos="749" userDrawn="1">
          <p15:clr>
            <a:srgbClr val="A4A3A4"/>
          </p15:clr>
        </p15:guide>
        <p15:guide id="8" pos="2593" userDrawn="1">
          <p15:clr>
            <a:srgbClr val="A4A3A4"/>
          </p15:clr>
        </p15:guide>
        <p15:guide id="9" pos="2729" userDrawn="1">
          <p15:clr>
            <a:srgbClr val="A4A3A4"/>
          </p15:clr>
        </p15:guide>
        <p15:guide id="10" pos="4951" userDrawn="1">
          <p15:clr>
            <a:srgbClr val="A4A3A4"/>
          </p15:clr>
        </p15:guide>
        <p15:guide id="11" pos="5087" userDrawn="1">
          <p15:clr>
            <a:srgbClr val="A4A3A4"/>
          </p15:clr>
        </p15:guide>
        <p15:guide id="12" orient="horz" pos="1094"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ubheading, Content and Image">
    <p:spTree>
      <p:nvGrpSpPr>
        <p:cNvPr id="1" name=""/>
        <p:cNvGrpSpPr/>
        <p:nvPr/>
      </p:nvGrpSpPr>
      <p:grpSpPr>
        <a:xfrm>
          <a:off x="0" y="0"/>
          <a:ext cx="0" cy="0"/>
          <a:chOff x="0" y="0"/>
          <a:chExt cx="0" cy="0"/>
        </a:xfrm>
      </p:grpSpPr>
      <p:sp>
        <p:nvSpPr>
          <p:cNvPr id="2" name="Title 1"/>
          <p:cNvSpPr>
            <a:spLocks noGrp="1"/>
          </p:cNvSpPr>
          <p:nvPr>
            <p:ph type="title"/>
          </p:nvPr>
        </p:nvSpPr>
        <p:spPr>
          <a:xfrm>
            <a:off x="613339" y="479425"/>
            <a:ext cx="4486199" cy="1107996"/>
          </a:xfrm>
        </p:spPr>
        <p:txBody>
          <a:bodyPr/>
          <a:lstStyle>
            <a:lvl1pPr>
              <a:defRPr>
                <a:solidFill>
                  <a:srgbClr val="002D64"/>
                </a:solidFill>
              </a:defRPr>
            </a:lvl1pPr>
          </a:lstStyle>
          <a:p>
            <a:r>
              <a:rPr lang="en-US" dirty="0"/>
              <a:t>Click to edit Master title style</a:t>
            </a:r>
            <a:endParaRPr lang="en-GB" dirty="0"/>
          </a:p>
        </p:txBody>
      </p:sp>
      <p:sp>
        <p:nvSpPr>
          <p:cNvPr id="11" name="Text Placeholder 10">
            <a:extLst>
              <a:ext uri="{FF2B5EF4-FFF2-40B4-BE49-F238E27FC236}">
                <a16:creationId xmlns:a16="http://schemas.microsoft.com/office/drawing/2014/main" id="{29401882-BFA3-37D3-7E37-F9127DDAA207}"/>
              </a:ext>
            </a:extLst>
          </p:cNvPr>
          <p:cNvSpPr>
            <a:spLocks noGrp="1"/>
          </p:cNvSpPr>
          <p:nvPr>
            <p:ph type="body" sz="quarter" idx="11" hasCustomPrompt="1"/>
          </p:nvPr>
        </p:nvSpPr>
        <p:spPr>
          <a:xfrm>
            <a:off x="612774" y="1736725"/>
            <a:ext cx="5374621" cy="341632"/>
          </a:xfrm>
          <a:prstGeom prst="rect">
            <a:avLst/>
          </a:prstGeom>
        </p:spPr>
        <p:txBody>
          <a:bodyPr vert="horz" wrap="square" lIns="0" tIns="0" rIns="144000" bIns="0" rtlCol="0" anchor="t" anchorCtr="0">
            <a:noAutofit/>
          </a:bodyPr>
          <a:lstStyle>
            <a:lvl1pPr marL="0" indent="0">
              <a:buNone/>
              <a:defRPr lang="en-US" sz="2400" b="1" spc="0" dirty="0">
                <a:solidFill>
                  <a:srgbClr val="E12328"/>
                </a:solidFill>
                <a:latin typeface="Source Sans Pro Semibold" panose="020B0603030403020204" pitchFamily="34" charset="0"/>
                <a:ea typeface="+mj-ea"/>
                <a:cs typeface="+mj-cs"/>
              </a:defRPr>
            </a:lvl1pPr>
          </a:lstStyle>
          <a:p>
            <a:pPr lvl="0">
              <a:lnSpc>
                <a:spcPct val="90000"/>
              </a:lnSpc>
              <a:spcBef>
                <a:spcPct val="0"/>
              </a:spcBef>
            </a:pPr>
            <a:r>
              <a:rPr lang="en-US" dirty="0"/>
              <a:t>Subheading</a:t>
            </a:r>
          </a:p>
        </p:txBody>
      </p:sp>
      <p:sp>
        <p:nvSpPr>
          <p:cNvPr id="13" name="Text Placeholder 12">
            <a:extLst>
              <a:ext uri="{FF2B5EF4-FFF2-40B4-BE49-F238E27FC236}">
                <a16:creationId xmlns:a16="http://schemas.microsoft.com/office/drawing/2014/main" id="{35D47925-5336-F228-8E90-52E6E5F771B5}"/>
              </a:ext>
            </a:extLst>
          </p:cNvPr>
          <p:cNvSpPr>
            <a:spLocks noGrp="1"/>
          </p:cNvSpPr>
          <p:nvPr>
            <p:ph type="body" sz="quarter" idx="12"/>
          </p:nvPr>
        </p:nvSpPr>
        <p:spPr>
          <a:xfrm>
            <a:off x="613200" y="2241550"/>
            <a:ext cx="5375398" cy="3672000"/>
          </a:xfrm>
          <a:prstGeom prst="rect">
            <a:avLst/>
          </a:prstGeom>
        </p:spPr>
        <p:txBody>
          <a:bodyPr rIns="144000">
            <a:noAutofit/>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7">
            <a:extLst>
              <a:ext uri="{FF2B5EF4-FFF2-40B4-BE49-F238E27FC236}">
                <a16:creationId xmlns:a16="http://schemas.microsoft.com/office/drawing/2014/main" id="{F88CAA6A-1B54-50DF-B118-FCCC00E492B3}"/>
              </a:ext>
              <a:ext uri="{C183D7F6-B498-43B3-948B-1728B52AA6E4}">
                <adec:decorative xmlns:adec="http://schemas.microsoft.com/office/drawing/2017/decorative" val="1"/>
              </a:ext>
            </a:extLst>
          </p:cNvPr>
          <p:cNvSpPr>
            <a:spLocks noGrp="1"/>
          </p:cNvSpPr>
          <p:nvPr>
            <p:ph type="pic" sz="quarter" idx="13" hasCustomPrompt="1"/>
          </p:nvPr>
        </p:nvSpPr>
        <p:spPr>
          <a:xfrm>
            <a:off x="6203403" y="0"/>
            <a:ext cx="5988595" cy="6858000"/>
          </a:xfrm>
          <a:prstGeom prst="rect">
            <a:avLst/>
          </a:prstGeom>
          <a:solidFill>
            <a:schemeClr val="tx1">
              <a:alpha val="20000"/>
            </a:schemeClr>
          </a:solidFill>
        </p:spPr>
        <p:txBody>
          <a:bodyPr wrap="square" rIns="612000" anchor="ctr">
            <a:noAutofit/>
          </a:bodyPr>
          <a:lstStyle>
            <a:lvl1pPr marL="0" indent="0" algn="r">
              <a:buNone/>
              <a:defRPr/>
            </a:lvl1pPr>
          </a:lstStyle>
          <a:p>
            <a:r>
              <a:rPr lang="en-GB" dirty="0"/>
              <a:t>Drag and drop image here</a:t>
            </a:r>
            <a:endParaRPr lang="en-US" dirty="0"/>
          </a:p>
        </p:txBody>
      </p:sp>
      <p:sp>
        <p:nvSpPr>
          <p:cNvPr id="4" name="Footer Placeholder 2">
            <a:extLst>
              <a:ext uri="{FF2B5EF4-FFF2-40B4-BE49-F238E27FC236}">
                <a16:creationId xmlns:a16="http://schemas.microsoft.com/office/drawing/2014/main" id="{495ACDF2-FDAA-5015-1181-2C4C318E163B}"/>
              </a:ext>
            </a:extLst>
          </p:cNvPr>
          <p:cNvSpPr>
            <a:spLocks noGrp="1"/>
          </p:cNvSpPr>
          <p:nvPr>
            <p:ph type="ftr" sz="quarter" idx="10"/>
          </p:nvPr>
        </p:nvSpPr>
        <p:spPr>
          <a:xfrm>
            <a:off x="612773" y="6186101"/>
            <a:ext cx="5403015" cy="246221"/>
          </a:xfrm>
        </p:spPr>
        <p:txBody>
          <a:bodyPr/>
          <a:lstStyle/>
          <a:p>
            <a:endParaRPr lang="en-US" dirty="0"/>
          </a:p>
        </p:txBody>
      </p:sp>
    </p:spTree>
    <p:extLst>
      <p:ext uri="{BB962C8B-B14F-4D97-AF65-F5344CB8AC3E}">
        <p14:creationId xmlns:p14="http://schemas.microsoft.com/office/powerpoint/2010/main" val="2162427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dec="http://schemas.microsoft.com/office/drawing/2017/decorative" xmlns:a16="http://schemas.microsoft.com/office/drawing/2014/main" xmlns="">
      <p:transition>
        <p:fade/>
      </p:transition>
    </mc:Fallback>
  </mc:AlternateContent>
  <p:extLst>
    <p:ext uri="{DCECCB84-F9BA-43D5-87BE-67443E8EF086}">
      <p15:sldGuideLst xmlns:p15="http://schemas.microsoft.com/office/powerpoint/2012/main">
        <p15:guide id="5" orient="horz" pos="1412" userDrawn="1">
          <p15:clr>
            <a:srgbClr val="A4A3A4"/>
          </p15:clr>
        </p15:guide>
        <p15:guide id="6" pos="3772" userDrawn="1">
          <p15:clr>
            <a:srgbClr val="A4A3A4"/>
          </p15:clr>
        </p15:guide>
        <p15:guide id="7" pos="3908" userDrawn="1">
          <p15:clr>
            <a:srgbClr val="A4A3A4"/>
          </p15:clr>
        </p15:guide>
        <p15:guide id="8" orient="horz" pos="1094" userDrawn="1">
          <p15:clr>
            <a:srgbClr val="A4A3A4"/>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op Image, Title and Content">
    <p:spTree>
      <p:nvGrpSpPr>
        <p:cNvPr id="1" name=""/>
        <p:cNvGrpSpPr/>
        <p:nvPr/>
      </p:nvGrpSpPr>
      <p:grpSpPr>
        <a:xfrm>
          <a:off x="0" y="0"/>
          <a:ext cx="0" cy="0"/>
          <a:chOff x="0" y="0"/>
          <a:chExt cx="0" cy="0"/>
        </a:xfrm>
      </p:grpSpPr>
      <p:sp>
        <p:nvSpPr>
          <p:cNvPr id="6" name="Picture Placeholder 17">
            <a:extLst>
              <a:ext uri="{FF2B5EF4-FFF2-40B4-BE49-F238E27FC236}">
                <a16:creationId xmlns:a16="http://schemas.microsoft.com/office/drawing/2014/main" id="{F88CAA6A-1B54-50DF-B118-FCCC00E492B3}"/>
              </a:ext>
              <a:ext uri="{C183D7F6-B498-43B3-948B-1728B52AA6E4}">
                <adec:decorative xmlns:adec="http://schemas.microsoft.com/office/drawing/2017/decorative" val="1"/>
              </a:ext>
            </a:extLst>
          </p:cNvPr>
          <p:cNvSpPr>
            <a:spLocks noGrp="1"/>
          </p:cNvSpPr>
          <p:nvPr>
            <p:ph type="pic" sz="quarter" idx="13" hasCustomPrompt="1"/>
          </p:nvPr>
        </p:nvSpPr>
        <p:spPr>
          <a:xfrm>
            <a:off x="1" y="0"/>
            <a:ext cx="12191998" cy="2286000"/>
          </a:xfrm>
          <a:prstGeom prst="rect">
            <a:avLst/>
          </a:prstGeom>
          <a:solidFill>
            <a:schemeClr val="tx1">
              <a:alpha val="20000"/>
            </a:schemeClr>
          </a:solidFill>
        </p:spPr>
        <p:txBody>
          <a:bodyPr wrap="square" rIns="612000" anchor="ctr">
            <a:noAutofit/>
          </a:bodyPr>
          <a:lstStyle>
            <a:lvl1pPr marL="0" indent="0" algn="r">
              <a:buNone/>
              <a:defRPr/>
            </a:lvl1pPr>
          </a:lstStyle>
          <a:p>
            <a:r>
              <a:rPr lang="en-GB" dirty="0"/>
              <a:t>Drag and drop image here</a:t>
            </a:r>
            <a:endParaRPr lang="en-US" dirty="0"/>
          </a:p>
        </p:txBody>
      </p:sp>
      <p:sp>
        <p:nvSpPr>
          <p:cNvPr id="2" name="Title 1"/>
          <p:cNvSpPr>
            <a:spLocks noGrp="1"/>
          </p:cNvSpPr>
          <p:nvPr>
            <p:ph type="title"/>
          </p:nvPr>
        </p:nvSpPr>
        <p:spPr>
          <a:xfrm>
            <a:off x="613339" y="2762250"/>
            <a:ext cx="4204846" cy="1107996"/>
          </a:xfrm>
        </p:spPr>
        <p:txBody>
          <a:bodyPr/>
          <a:lstStyle>
            <a:lvl1pPr>
              <a:defRPr>
                <a:solidFill>
                  <a:srgbClr val="002D64"/>
                </a:solidFill>
              </a:defRPr>
            </a:lvl1pPr>
          </a:lstStyle>
          <a:p>
            <a:r>
              <a:rPr lang="en-US" dirty="0"/>
              <a:t>Click to edit Master title style</a:t>
            </a:r>
            <a:endParaRPr lang="en-GB" dirty="0"/>
          </a:p>
        </p:txBody>
      </p:sp>
      <p:sp>
        <p:nvSpPr>
          <p:cNvPr id="13" name="Text Placeholder 12">
            <a:extLst>
              <a:ext uri="{FF2B5EF4-FFF2-40B4-BE49-F238E27FC236}">
                <a16:creationId xmlns:a16="http://schemas.microsoft.com/office/drawing/2014/main" id="{35D47925-5336-F228-8E90-52E6E5F771B5}"/>
              </a:ext>
            </a:extLst>
          </p:cNvPr>
          <p:cNvSpPr>
            <a:spLocks noGrp="1"/>
          </p:cNvSpPr>
          <p:nvPr>
            <p:ph type="body" sz="quarter" idx="12"/>
          </p:nvPr>
        </p:nvSpPr>
        <p:spPr>
          <a:xfrm>
            <a:off x="6207002" y="2762250"/>
            <a:ext cx="5375398" cy="3151188"/>
          </a:xfrm>
          <a:prstGeom prst="rect">
            <a:avLst/>
          </a:prstGeom>
        </p:spPr>
        <p:txBody>
          <a:bodyPr rIns="144000">
            <a:noAutofit/>
          </a:bodyPr>
          <a:lstStyle>
            <a:lvl1pPr>
              <a:buClr>
                <a:srgbClr val="E12328"/>
              </a:buClr>
              <a:defRPr/>
            </a:lvl1pPr>
            <a:lvl2pPr>
              <a:buClr>
                <a:srgbClr val="E12328"/>
              </a:buClr>
              <a:defRPr/>
            </a:lvl2pPr>
            <a:lvl3pPr>
              <a:buClr>
                <a:srgbClr val="E12328"/>
              </a:buClr>
              <a:defRPr/>
            </a:lvl3pPr>
            <a:lvl4pPr>
              <a:buClr>
                <a:srgbClr val="E12328"/>
              </a:buClr>
              <a:defRPr/>
            </a:lvl4pPr>
            <a:lvl5pPr>
              <a:buClr>
                <a:srgbClr val="E12328"/>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2">
            <a:extLst>
              <a:ext uri="{FF2B5EF4-FFF2-40B4-BE49-F238E27FC236}">
                <a16:creationId xmlns:a16="http://schemas.microsoft.com/office/drawing/2014/main" id="{CE1A24CA-B2F4-A4CC-A28C-D85855CD1769}"/>
              </a:ext>
            </a:extLst>
          </p:cNvPr>
          <p:cNvSpPr>
            <a:spLocks noGrp="1"/>
          </p:cNvSpPr>
          <p:nvPr>
            <p:ph type="ftr" sz="quarter" idx="10"/>
          </p:nvPr>
        </p:nvSpPr>
        <p:spPr>
          <a:xfrm>
            <a:off x="612773" y="6186101"/>
            <a:ext cx="5403015" cy="246221"/>
          </a:xfrm>
        </p:spPr>
        <p:txBody>
          <a:bodyPr/>
          <a:lstStyle/>
          <a:p>
            <a:endParaRPr lang="en-US" dirty="0"/>
          </a:p>
        </p:txBody>
      </p:sp>
    </p:spTree>
    <p:extLst>
      <p:ext uri="{BB962C8B-B14F-4D97-AF65-F5344CB8AC3E}">
        <p14:creationId xmlns:p14="http://schemas.microsoft.com/office/powerpoint/2010/main" val="20387544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dec="http://schemas.microsoft.com/office/drawing/2017/decorative" xmlns:a16="http://schemas.microsoft.com/office/drawing/2014/main" xmlns="">
      <p:transition>
        <p:fade/>
      </p:transition>
    </mc:Fallback>
  </mc:AlternateContent>
  <p:extLst>
    <p:ext uri="{DCECCB84-F9BA-43D5-87BE-67443E8EF086}">
      <p15:sldGuideLst xmlns:p15="http://schemas.microsoft.com/office/powerpoint/2012/main">
        <p15:guide id="5" orient="horz" pos="1434" userDrawn="1">
          <p15:clr>
            <a:srgbClr val="A4A3A4"/>
          </p15:clr>
        </p15:guide>
        <p15:guide id="6" pos="3582" userDrawn="1">
          <p15:clr>
            <a:srgbClr val="A4A3A4"/>
          </p15:clr>
        </p15:guide>
        <p15:guide id="7" pos="3908" userDrawn="1">
          <p15:clr>
            <a:srgbClr val="A4A3A4"/>
          </p15:clr>
        </p15:guide>
        <p15:guide id="8" orient="horz" pos="1740" userDrawn="1">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Image Only">
    <p:bg>
      <p:bgPr>
        <a:solidFill>
          <a:srgbClr val="002D64"/>
        </a:solidFill>
        <a:effectLst/>
      </p:bgPr>
    </p:bg>
    <p:spTree>
      <p:nvGrpSpPr>
        <p:cNvPr id="1" name=""/>
        <p:cNvGrpSpPr/>
        <p:nvPr/>
      </p:nvGrpSpPr>
      <p:grpSpPr>
        <a:xfrm>
          <a:off x="0" y="0"/>
          <a:ext cx="0" cy="0"/>
          <a:chOff x="0" y="0"/>
          <a:chExt cx="0" cy="0"/>
        </a:xfrm>
      </p:grpSpPr>
      <p:sp>
        <p:nvSpPr>
          <p:cNvPr id="2" name="Picture Placeholder 6">
            <a:extLst>
              <a:ext uri="{C183D7F6-B498-43B3-948B-1728B52AA6E4}">
                <adec:decorative xmlns:adec="http://schemas.microsoft.com/office/drawing/2017/decorative" val="0"/>
              </a:ext>
            </a:extLst>
          </p:cNvPr>
          <p:cNvSpPr>
            <a:spLocks noGrp="1"/>
          </p:cNvSpPr>
          <p:nvPr>
            <p:ph type="pic" sz="quarter" idx="10" hasCustomPrompt="1"/>
          </p:nvPr>
        </p:nvSpPr>
        <p:spPr>
          <a:xfrm>
            <a:off x="0" y="0"/>
            <a:ext cx="12192000" cy="6858000"/>
          </a:xfrm>
          <a:prstGeom prst="rect">
            <a:avLst/>
          </a:prstGeom>
          <a:solidFill>
            <a:srgbClr val="002D64">
              <a:alpha val="10000"/>
            </a:srgbClr>
          </a:solidFill>
        </p:spPr>
        <p:txBody>
          <a:bodyPr lIns="0" tIns="0" anchor="ctr"/>
          <a:lstStyle>
            <a:lvl1pPr marL="0" indent="0" algn="ctr">
              <a:buNone/>
              <a:defRPr>
                <a:solidFill>
                  <a:schemeClr val="bg1"/>
                </a:solidFill>
                <a:latin typeface="+mn-lt"/>
              </a:defRPr>
            </a:lvl1pPr>
          </a:lstStyle>
          <a:p>
            <a:r>
              <a:rPr lang="en-GB" dirty="0"/>
              <a:t>Insert image here</a:t>
            </a:r>
          </a:p>
        </p:txBody>
      </p:sp>
      <p:pic>
        <p:nvPicPr>
          <p:cNvPr id="3" name="Picture 2">
            <a:extLst>
              <a:ext uri="{FF2B5EF4-FFF2-40B4-BE49-F238E27FC236}">
                <a16:creationId xmlns:a16="http://schemas.microsoft.com/office/drawing/2014/main" id="{8782376B-3045-8133-AD40-2E4CFBC7346F}"/>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580869" y="5665592"/>
            <a:ext cx="2330119" cy="664242"/>
          </a:xfrm>
          <a:prstGeom prst="rect">
            <a:avLst/>
          </a:prstGeom>
        </p:spPr>
      </p:pic>
    </p:spTree>
    <p:extLst>
      <p:ext uri="{BB962C8B-B14F-4D97-AF65-F5344CB8AC3E}">
        <p14:creationId xmlns:p14="http://schemas.microsoft.com/office/powerpoint/2010/main" val="35610867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
      <p:transition>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Divider Slide Navy">
    <p:bg>
      <p:bgPr>
        <a:solidFill>
          <a:srgbClr val="002D64"/>
        </a:solidFill>
        <a:effectLst/>
      </p:bgPr>
    </p:bg>
    <p:spTree>
      <p:nvGrpSpPr>
        <p:cNvPr id="1" name=""/>
        <p:cNvGrpSpPr/>
        <p:nvPr/>
      </p:nvGrpSpPr>
      <p:grpSpPr>
        <a:xfrm>
          <a:off x="0" y="0"/>
          <a:ext cx="0" cy="0"/>
          <a:chOff x="0" y="0"/>
          <a:chExt cx="0" cy="0"/>
        </a:xfrm>
      </p:grpSpPr>
      <p:sp>
        <p:nvSpPr>
          <p:cNvPr id="50" name="Background graphic">
            <a:extLst>
              <a:ext uri="{FF2B5EF4-FFF2-40B4-BE49-F238E27FC236}">
                <a16:creationId xmlns:a16="http://schemas.microsoft.com/office/drawing/2014/main" id="{8CAF0025-2CF2-247E-9196-254D681D68B2}"/>
              </a:ext>
              <a:ext uri="{C183D7F6-B498-43B3-948B-1728B52AA6E4}">
                <adec:decorative xmlns:adec="http://schemas.microsoft.com/office/drawing/2017/decorative" val="1"/>
              </a:ext>
            </a:extLst>
          </p:cNvPr>
          <p:cNvSpPr/>
          <p:nvPr/>
        </p:nvSpPr>
        <p:spPr>
          <a:xfrm>
            <a:off x="8633016" y="0"/>
            <a:ext cx="2949384" cy="6858000"/>
          </a:xfrm>
          <a:custGeom>
            <a:avLst/>
            <a:gdLst>
              <a:gd name="connsiteX0" fmla="*/ 1713039 w 2949384"/>
              <a:gd name="connsiteY0" fmla="*/ 818198 h 6858000"/>
              <a:gd name="connsiteX1" fmla="*/ 1236091 w 2949384"/>
              <a:gd name="connsiteY1" fmla="*/ 818198 h 6858000"/>
              <a:gd name="connsiteX2" fmla="*/ 1236091 w 2949384"/>
              <a:gd name="connsiteY2" fmla="*/ 519239 h 6858000"/>
              <a:gd name="connsiteX3" fmla="*/ 1713039 w 2949384"/>
              <a:gd name="connsiteY3" fmla="*/ 519239 h 6858000"/>
              <a:gd name="connsiteX4" fmla="*/ 1713039 w 2949384"/>
              <a:gd name="connsiteY4" fmla="*/ 818198 h 6858000"/>
              <a:gd name="connsiteX5" fmla="*/ 2139125 w 2949384"/>
              <a:gd name="connsiteY5" fmla="*/ 3094609 h 6858000"/>
              <a:gd name="connsiteX6" fmla="*/ 2139125 w 2949384"/>
              <a:gd name="connsiteY6" fmla="*/ 3554413 h 6858000"/>
              <a:gd name="connsiteX7" fmla="*/ 2434209 w 2949384"/>
              <a:gd name="connsiteY7" fmla="*/ 3554413 h 6858000"/>
              <a:gd name="connsiteX8" fmla="*/ 2434209 w 2949384"/>
              <a:gd name="connsiteY8" fmla="*/ 3853244 h 6858000"/>
              <a:gd name="connsiteX9" fmla="*/ 2139125 w 2949384"/>
              <a:gd name="connsiteY9" fmla="*/ 3853244 h 6858000"/>
              <a:gd name="connsiteX10" fmla="*/ 2139125 w 2949384"/>
              <a:gd name="connsiteY10" fmla="*/ 5071936 h 6858000"/>
              <a:gd name="connsiteX11" fmla="*/ 2485708 w 2949384"/>
              <a:gd name="connsiteY11" fmla="*/ 5071936 h 6858000"/>
              <a:gd name="connsiteX12" fmla="*/ 2485708 w 2949384"/>
              <a:gd name="connsiteY12" fmla="*/ 5370640 h 6858000"/>
              <a:gd name="connsiteX13" fmla="*/ 2139125 w 2949384"/>
              <a:gd name="connsiteY13" fmla="*/ 5370640 h 6858000"/>
              <a:gd name="connsiteX14" fmla="*/ 2139125 w 2949384"/>
              <a:gd name="connsiteY14" fmla="*/ 6858000 h 6858000"/>
              <a:gd name="connsiteX15" fmla="*/ 1840294 w 2949384"/>
              <a:gd name="connsiteY15" fmla="*/ 6858000 h 6858000"/>
              <a:gd name="connsiteX16" fmla="*/ 1840294 w 2949384"/>
              <a:gd name="connsiteY16" fmla="*/ 5370640 h 6858000"/>
              <a:gd name="connsiteX17" fmla="*/ 1545336 w 2949384"/>
              <a:gd name="connsiteY17" fmla="*/ 5370640 h 6858000"/>
              <a:gd name="connsiteX18" fmla="*/ 1545336 w 2949384"/>
              <a:gd name="connsiteY18" fmla="*/ 5071936 h 6858000"/>
              <a:gd name="connsiteX19" fmla="*/ 1840294 w 2949384"/>
              <a:gd name="connsiteY19" fmla="*/ 5071936 h 6858000"/>
              <a:gd name="connsiteX20" fmla="*/ 1840294 w 2949384"/>
              <a:gd name="connsiteY20" fmla="*/ 3853244 h 6858000"/>
              <a:gd name="connsiteX21" fmla="*/ 206058 w 2949384"/>
              <a:gd name="connsiteY21" fmla="*/ 3853244 h 6858000"/>
              <a:gd name="connsiteX22" fmla="*/ 206058 w 2949384"/>
              <a:gd name="connsiteY22" fmla="*/ 3554413 h 6858000"/>
              <a:gd name="connsiteX23" fmla="*/ 1840294 w 2949384"/>
              <a:gd name="connsiteY23" fmla="*/ 3554413 h 6858000"/>
              <a:gd name="connsiteX24" fmla="*/ 1840294 w 2949384"/>
              <a:gd name="connsiteY24" fmla="*/ 3094609 h 6858000"/>
              <a:gd name="connsiteX25" fmla="*/ 1030161 w 2949384"/>
              <a:gd name="connsiteY25" fmla="*/ 3094609 h 6858000"/>
              <a:gd name="connsiteX26" fmla="*/ 1030161 w 2949384"/>
              <a:gd name="connsiteY26" fmla="*/ 2795651 h 6858000"/>
              <a:gd name="connsiteX27" fmla="*/ 1840294 w 2949384"/>
              <a:gd name="connsiteY27" fmla="*/ 2795651 h 6858000"/>
              <a:gd name="connsiteX28" fmla="*/ 1840294 w 2949384"/>
              <a:gd name="connsiteY28" fmla="*/ 2335721 h 6858000"/>
              <a:gd name="connsiteX29" fmla="*/ 412179 w 2949384"/>
              <a:gd name="connsiteY29" fmla="*/ 2335721 h 6858000"/>
              <a:gd name="connsiteX30" fmla="*/ 412179 w 2949384"/>
              <a:gd name="connsiteY30" fmla="*/ 2036763 h 6858000"/>
              <a:gd name="connsiteX31" fmla="*/ 1840294 w 2949384"/>
              <a:gd name="connsiteY31" fmla="*/ 2036763 h 6858000"/>
              <a:gd name="connsiteX32" fmla="*/ 1840294 w 2949384"/>
              <a:gd name="connsiteY32" fmla="*/ 1576959 h 6858000"/>
              <a:gd name="connsiteX33" fmla="*/ 206058 w 2949384"/>
              <a:gd name="connsiteY33" fmla="*/ 1576959 h 6858000"/>
              <a:gd name="connsiteX34" fmla="*/ 206058 w 2949384"/>
              <a:gd name="connsiteY34" fmla="*/ 1278128 h 6858000"/>
              <a:gd name="connsiteX35" fmla="*/ 1840294 w 2949384"/>
              <a:gd name="connsiteY35" fmla="*/ 1278128 h 6858000"/>
              <a:gd name="connsiteX36" fmla="*/ 1840294 w 2949384"/>
              <a:gd name="connsiteY36" fmla="*/ 0 h 6858000"/>
              <a:gd name="connsiteX37" fmla="*/ 2139125 w 2949384"/>
              <a:gd name="connsiteY37" fmla="*/ 0 h 6858000"/>
              <a:gd name="connsiteX38" fmla="*/ 2139125 w 2949384"/>
              <a:gd name="connsiteY38" fmla="*/ 1278128 h 6858000"/>
              <a:gd name="connsiteX39" fmla="*/ 2382838 w 2949384"/>
              <a:gd name="connsiteY39" fmla="*/ 1278128 h 6858000"/>
              <a:gd name="connsiteX40" fmla="*/ 2382838 w 2949384"/>
              <a:gd name="connsiteY40" fmla="*/ 1576959 h 6858000"/>
              <a:gd name="connsiteX41" fmla="*/ 2139125 w 2949384"/>
              <a:gd name="connsiteY41" fmla="*/ 1576959 h 6858000"/>
              <a:gd name="connsiteX42" fmla="*/ 2139125 w 2949384"/>
              <a:gd name="connsiteY42" fmla="*/ 2795651 h 6858000"/>
              <a:gd name="connsiteX43" fmla="*/ 2949385 w 2949384"/>
              <a:gd name="connsiteY43" fmla="*/ 2795651 h 6858000"/>
              <a:gd name="connsiteX44" fmla="*/ 2949385 w 2949384"/>
              <a:gd name="connsiteY44" fmla="*/ 3094609 h 6858000"/>
              <a:gd name="connsiteX45" fmla="*/ 2139125 w 2949384"/>
              <a:gd name="connsiteY45" fmla="*/ 3094609 h 6858000"/>
              <a:gd name="connsiteX46" fmla="*/ 997395 w 2949384"/>
              <a:gd name="connsiteY46" fmla="*/ 6009196 h 6858000"/>
              <a:gd name="connsiteX47" fmla="*/ 1323531 w 2949384"/>
              <a:gd name="connsiteY47" fmla="*/ 6335078 h 6858000"/>
              <a:gd name="connsiteX48" fmla="*/ 1649222 w 2949384"/>
              <a:gd name="connsiteY48" fmla="*/ 6009196 h 6858000"/>
              <a:gd name="connsiteX49" fmla="*/ 1323531 w 2949384"/>
              <a:gd name="connsiteY49" fmla="*/ 5683314 h 6858000"/>
              <a:gd name="connsiteX50" fmla="*/ 997395 w 2949384"/>
              <a:gd name="connsiteY50" fmla="*/ 6009196 h 6858000"/>
              <a:gd name="connsiteX51" fmla="*/ 1558608 w 2949384"/>
              <a:gd name="connsiteY51" fmla="*/ 4612005 h 6858000"/>
              <a:gd name="connsiteX52" fmla="*/ 0 w 2949384"/>
              <a:gd name="connsiteY52" fmla="*/ 4612005 h 6858000"/>
              <a:gd name="connsiteX53" fmla="*/ 0 w 2949384"/>
              <a:gd name="connsiteY53" fmla="*/ 4313047 h 6858000"/>
              <a:gd name="connsiteX54" fmla="*/ 1558608 w 2949384"/>
              <a:gd name="connsiteY54" fmla="*/ 4313047 h 6858000"/>
              <a:gd name="connsiteX55" fmla="*/ 1558608 w 2949384"/>
              <a:gd name="connsiteY55" fmla="*/ 46120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49384" h="6858000">
                <a:moveTo>
                  <a:pt x="1713039" y="818198"/>
                </a:moveTo>
                <a:lnTo>
                  <a:pt x="1236091" y="818198"/>
                </a:lnTo>
                <a:lnTo>
                  <a:pt x="1236091" y="519239"/>
                </a:lnTo>
                <a:lnTo>
                  <a:pt x="1713039" y="519239"/>
                </a:lnTo>
                <a:lnTo>
                  <a:pt x="1713039" y="818198"/>
                </a:lnTo>
                <a:close/>
                <a:moveTo>
                  <a:pt x="2139125" y="3094609"/>
                </a:moveTo>
                <a:lnTo>
                  <a:pt x="2139125" y="3554413"/>
                </a:lnTo>
                <a:lnTo>
                  <a:pt x="2434209" y="3554413"/>
                </a:lnTo>
                <a:lnTo>
                  <a:pt x="2434209" y="3853244"/>
                </a:lnTo>
                <a:lnTo>
                  <a:pt x="2139125" y="3853244"/>
                </a:lnTo>
                <a:lnTo>
                  <a:pt x="2139125" y="5071936"/>
                </a:lnTo>
                <a:lnTo>
                  <a:pt x="2485708" y="5071936"/>
                </a:lnTo>
                <a:lnTo>
                  <a:pt x="2485708" y="5370640"/>
                </a:lnTo>
                <a:lnTo>
                  <a:pt x="2139125" y="5370640"/>
                </a:lnTo>
                <a:lnTo>
                  <a:pt x="2139125" y="6858000"/>
                </a:lnTo>
                <a:lnTo>
                  <a:pt x="1840294" y="6858000"/>
                </a:lnTo>
                <a:lnTo>
                  <a:pt x="1840294" y="5370640"/>
                </a:lnTo>
                <a:lnTo>
                  <a:pt x="1545336" y="5370640"/>
                </a:lnTo>
                <a:lnTo>
                  <a:pt x="1545336" y="5071936"/>
                </a:lnTo>
                <a:lnTo>
                  <a:pt x="1840294" y="5071936"/>
                </a:lnTo>
                <a:lnTo>
                  <a:pt x="1840294" y="3853244"/>
                </a:lnTo>
                <a:lnTo>
                  <a:pt x="206058" y="3853244"/>
                </a:lnTo>
                <a:lnTo>
                  <a:pt x="206058" y="3554413"/>
                </a:lnTo>
                <a:lnTo>
                  <a:pt x="1840294" y="3554413"/>
                </a:lnTo>
                <a:lnTo>
                  <a:pt x="1840294" y="3094609"/>
                </a:lnTo>
                <a:lnTo>
                  <a:pt x="1030161" y="3094609"/>
                </a:lnTo>
                <a:lnTo>
                  <a:pt x="1030161" y="2795651"/>
                </a:lnTo>
                <a:lnTo>
                  <a:pt x="1840294" y="2795651"/>
                </a:lnTo>
                <a:lnTo>
                  <a:pt x="1840294" y="2335721"/>
                </a:lnTo>
                <a:lnTo>
                  <a:pt x="412179" y="2335721"/>
                </a:lnTo>
                <a:lnTo>
                  <a:pt x="412179" y="2036763"/>
                </a:lnTo>
                <a:lnTo>
                  <a:pt x="1840294" y="2036763"/>
                </a:lnTo>
                <a:lnTo>
                  <a:pt x="1840294" y="1576959"/>
                </a:lnTo>
                <a:lnTo>
                  <a:pt x="206058" y="1576959"/>
                </a:lnTo>
                <a:lnTo>
                  <a:pt x="206058" y="1278128"/>
                </a:lnTo>
                <a:lnTo>
                  <a:pt x="1840294" y="1278128"/>
                </a:lnTo>
                <a:lnTo>
                  <a:pt x="1840294" y="0"/>
                </a:lnTo>
                <a:lnTo>
                  <a:pt x="2139125" y="0"/>
                </a:lnTo>
                <a:lnTo>
                  <a:pt x="2139125" y="1278128"/>
                </a:lnTo>
                <a:lnTo>
                  <a:pt x="2382838" y="1278128"/>
                </a:lnTo>
                <a:lnTo>
                  <a:pt x="2382838" y="1576959"/>
                </a:lnTo>
                <a:lnTo>
                  <a:pt x="2139125" y="1576959"/>
                </a:lnTo>
                <a:lnTo>
                  <a:pt x="2139125" y="2795651"/>
                </a:lnTo>
                <a:lnTo>
                  <a:pt x="2949385" y="2795651"/>
                </a:lnTo>
                <a:lnTo>
                  <a:pt x="2949385" y="3094609"/>
                </a:lnTo>
                <a:lnTo>
                  <a:pt x="2139125" y="3094609"/>
                </a:lnTo>
                <a:close/>
                <a:moveTo>
                  <a:pt x="997395" y="6009196"/>
                </a:moveTo>
                <a:lnTo>
                  <a:pt x="1323531" y="6335078"/>
                </a:lnTo>
                <a:lnTo>
                  <a:pt x="1649222" y="6009196"/>
                </a:lnTo>
                <a:lnTo>
                  <a:pt x="1323531" y="5683314"/>
                </a:lnTo>
                <a:lnTo>
                  <a:pt x="997395" y="6009196"/>
                </a:lnTo>
                <a:close/>
                <a:moveTo>
                  <a:pt x="1558608" y="4612005"/>
                </a:moveTo>
                <a:lnTo>
                  <a:pt x="0" y="4612005"/>
                </a:lnTo>
                <a:lnTo>
                  <a:pt x="0" y="4313047"/>
                </a:lnTo>
                <a:lnTo>
                  <a:pt x="1558608" y="4313047"/>
                </a:lnTo>
                <a:lnTo>
                  <a:pt x="1558608" y="4612005"/>
                </a:lnTo>
                <a:close/>
              </a:path>
            </a:pathLst>
          </a:custGeom>
          <a:solidFill>
            <a:schemeClr val="bg1">
              <a:alpha val="10000"/>
            </a:schemeClr>
          </a:solidFill>
          <a:ln w="6343" cap="flat">
            <a:noFill/>
            <a:prstDash val="solid"/>
            <a:miter/>
          </a:ln>
        </p:spPr>
        <p:txBody>
          <a:bodyPr rtlCol="0" anchor="ctr"/>
          <a:lstStyle/>
          <a:p>
            <a:endParaRPr lang="en-US"/>
          </a:p>
        </p:txBody>
      </p:sp>
      <p:sp>
        <p:nvSpPr>
          <p:cNvPr id="54" name="New section text">
            <a:extLst>
              <a:ext uri="{FF2B5EF4-FFF2-40B4-BE49-F238E27FC236}">
                <a16:creationId xmlns:a16="http://schemas.microsoft.com/office/drawing/2014/main" id="{07A87CC3-DDBB-43CD-BD92-4A0D3B8D2D39}"/>
              </a:ext>
              <a:ext uri="{C183D7F6-B498-43B3-948B-1728B52AA6E4}">
                <adec:decorative xmlns:adec="http://schemas.microsoft.com/office/drawing/2017/decorative" val="1"/>
              </a:ext>
            </a:extLst>
          </p:cNvPr>
          <p:cNvSpPr txBox="1"/>
          <p:nvPr/>
        </p:nvSpPr>
        <p:spPr>
          <a:xfrm>
            <a:off x="612774" y="609069"/>
            <a:ext cx="2162175" cy="276999"/>
          </a:xfrm>
          <a:prstGeom prst="rect">
            <a:avLst/>
          </a:prstGeom>
          <a:noFill/>
        </p:spPr>
        <p:txBody>
          <a:bodyPr wrap="square" lIns="0" tIns="0" rIns="0" bIns="0" rtlCol="0">
            <a:spAutoFit/>
          </a:bodyPr>
          <a:lstStyle>
            <a:defPPr>
              <a:defRPr lang="en-US"/>
            </a:defPPr>
            <a:lvl1pPr>
              <a:defRPr sz="1600">
                <a:solidFill>
                  <a:schemeClr val="bg1"/>
                </a:solidFill>
                <a:latin typeface="Source Sans Pro SemiBold" panose="020B0603030403020204" pitchFamily="34" charset="0"/>
              </a:defRPr>
            </a:lvl1pPr>
          </a:lstStyle>
          <a:p>
            <a:pPr lvl="0"/>
            <a:r>
              <a:rPr lang="en-GB" sz="1800" dirty="0">
                <a:latin typeface="+mj-lt"/>
              </a:rPr>
              <a:t>NEW SECTION</a:t>
            </a:r>
            <a:endParaRPr lang="en-US" sz="1800" dirty="0">
              <a:latin typeface="+mj-lt"/>
            </a:endParaRPr>
          </a:p>
        </p:txBody>
      </p:sp>
      <p:sp>
        <p:nvSpPr>
          <p:cNvPr id="2" name="Title 1"/>
          <p:cNvSpPr>
            <a:spLocks noGrp="1"/>
          </p:cNvSpPr>
          <p:nvPr>
            <p:ph type="ctrTitle"/>
          </p:nvPr>
        </p:nvSpPr>
        <p:spPr>
          <a:xfrm>
            <a:off x="612774" y="2869002"/>
            <a:ext cx="7449676" cy="569387"/>
          </a:xfrm>
        </p:spPr>
        <p:txBody>
          <a:bodyPr vert="horz" wrap="square" lIns="0" tIns="0" rIns="0" bIns="0" rtlCol="0" anchor="b" anchorCtr="0">
            <a:spAutoFit/>
          </a:bodyPr>
          <a:lstStyle>
            <a:lvl1pPr>
              <a:defRPr lang="en-GB" sz="4000" dirty="0">
                <a:solidFill>
                  <a:schemeClr val="bg1"/>
                </a:solidFill>
                <a:latin typeface="Source Sans Pro SemiBold" panose="020B0603030403020204" pitchFamily="34" charset="0"/>
              </a:defRPr>
            </a:lvl1pPr>
          </a:lstStyle>
          <a:p>
            <a:pPr lvl="0">
              <a:lnSpc>
                <a:spcPct val="90000"/>
              </a:lnSpc>
            </a:pPr>
            <a:r>
              <a:rPr lang="en-US"/>
              <a:t>Click to edit Master title style</a:t>
            </a:r>
            <a:endParaRPr lang="en-GB" dirty="0"/>
          </a:p>
        </p:txBody>
      </p:sp>
      <p:sp>
        <p:nvSpPr>
          <p:cNvPr id="3" name="Subtitle 2"/>
          <p:cNvSpPr>
            <a:spLocks noGrp="1"/>
          </p:cNvSpPr>
          <p:nvPr>
            <p:ph type="subTitle" idx="1"/>
          </p:nvPr>
        </p:nvSpPr>
        <p:spPr>
          <a:xfrm>
            <a:off x="612773" y="3616316"/>
            <a:ext cx="7449677" cy="1398136"/>
          </a:xfrm>
          <a:prstGeom prst="rect">
            <a:avLst/>
          </a:prstGeom>
        </p:spPr>
        <p:txBody>
          <a:bodyPr lIns="0" tIns="0" rIns="0" bIns="0">
            <a:normAutofit/>
          </a:bodyPr>
          <a:lstStyle>
            <a:lvl1pPr marL="0" indent="0" algn="l">
              <a:lnSpc>
                <a:spcPct val="100000"/>
              </a:lnSpc>
              <a:spcBef>
                <a:spcPts val="0"/>
              </a:spcBef>
              <a:buNone/>
              <a:defRPr sz="2000" b="0">
                <a:solidFill>
                  <a:schemeClr val="bg1"/>
                </a:solidFill>
                <a:latin typeface="+mn-lt"/>
              </a:defRPr>
            </a:lvl1pPr>
            <a:lvl2pPr marL="3175" indent="0" algn="l">
              <a:lnSpc>
                <a:spcPts val="1900"/>
              </a:lnSpc>
              <a:spcBef>
                <a:spcPts val="0"/>
              </a:spcBef>
              <a:buNone/>
              <a:defRPr sz="1800">
                <a:solidFill>
                  <a:schemeClr val="tx2"/>
                </a:solidFill>
                <a:latin typeface="+mj-lt"/>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5" name="Picture 4">
            <a:extLst>
              <a:ext uri="{FF2B5EF4-FFF2-40B4-BE49-F238E27FC236}">
                <a16:creationId xmlns:a16="http://schemas.microsoft.com/office/drawing/2014/main" id="{A37548B4-73B7-B313-8D37-45144FEBDCB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580869" y="5665592"/>
            <a:ext cx="2330119" cy="664242"/>
          </a:xfrm>
          <a:prstGeom prst="rect">
            <a:avLst/>
          </a:prstGeom>
        </p:spPr>
      </p:pic>
    </p:spTree>
    <p:extLst>
      <p:ext uri="{BB962C8B-B14F-4D97-AF65-F5344CB8AC3E}">
        <p14:creationId xmlns:p14="http://schemas.microsoft.com/office/powerpoint/2010/main" val="2280823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itle" preserve="1">
  <p:cSld name="Divider Slide Purple">
    <p:bg>
      <p:bgPr>
        <a:solidFill>
          <a:srgbClr val="962D91"/>
        </a:solidFill>
        <a:effectLst/>
      </p:bgPr>
    </p:bg>
    <p:spTree>
      <p:nvGrpSpPr>
        <p:cNvPr id="1" name=""/>
        <p:cNvGrpSpPr/>
        <p:nvPr/>
      </p:nvGrpSpPr>
      <p:grpSpPr>
        <a:xfrm>
          <a:off x="0" y="0"/>
          <a:ext cx="0" cy="0"/>
          <a:chOff x="0" y="0"/>
          <a:chExt cx="0" cy="0"/>
        </a:xfrm>
      </p:grpSpPr>
      <p:sp>
        <p:nvSpPr>
          <p:cNvPr id="4" name="Background graphic">
            <a:extLst>
              <a:ext uri="{FF2B5EF4-FFF2-40B4-BE49-F238E27FC236}">
                <a16:creationId xmlns:a16="http://schemas.microsoft.com/office/drawing/2014/main" id="{F2824C35-3AB6-F110-E24A-5F98A944B4AD}"/>
              </a:ext>
              <a:ext uri="{C183D7F6-B498-43B3-948B-1728B52AA6E4}">
                <adec:decorative xmlns:adec="http://schemas.microsoft.com/office/drawing/2017/decorative" val="1"/>
              </a:ext>
            </a:extLst>
          </p:cNvPr>
          <p:cNvSpPr/>
          <p:nvPr/>
        </p:nvSpPr>
        <p:spPr>
          <a:xfrm>
            <a:off x="8633016" y="0"/>
            <a:ext cx="2949384" cy="6858000"/>
          </a:xfrm>
          <a:custGeom>
            <a:avLst/>
            <a:gdLst>
              <a:gd name="connsiteX0" fmla="*/ 1713039 w 2949384"/>
              <a:gd name="connsiteY0" fmla="*/ 818198 h 6858000"/>
              <a:gd name="connsiteX1" fmla="*/ 1236091 w 2949384"/>
              <a:gd name="connsiteY1" fmla="*/ 818198 h 6858000"/>
              <a:gd name="connsiteX2" fmla="*/ 1236091 w 2949384"/>
              <a:gd name="connsiteY2" fmla="*/ 519239 h 6858000"/>
              <a:gd name="connsiteX3" fmla="*/ 1713039 w 2949384"/>
              <a:gd name="connsiteY3" fmla="*/ 519239 h 6858000"/>
              <a:gd name="connsiteX4" fmla="*/ 1713039 w 2949384"/>
              <a:gd name="connsiteY4" fmla="*/ 818198 h 6858000"/>
              <a:gd name="connsiteX5" fmla="*/ 2139125 w 2949384"/>
              <a:gd name="connsiteY5" fmla="*/ 3094609 h 6858000"/>
              <a:gd name="connsiteX6" fmla="*/ 2139125 w 2949384"/>
              <a:gd name="connsiteY6" fmla="*/ 3554413 h 6858000"/>
              <a:gd name="connsiteX7" fmla="*/ 2434209 w 2949384"/>
              <a:gd name="connsiteY7" fmla="*/ 3554413 h 6858000"/>
              <a:gd name="connsiteX8" fmla="*/ 2434209 w 2949384"/>
              <a:gd name="connsiteY8" fmla="*/ 3853244 h 6858000"/>
              <a:gd name="connsiteX9" fmla="*/ 2139125 w 2949384"/>
              <a:gd name="connsiteY9" fmla="*/ 3853244 h 6858000"/>
              <a:gd name="connsiteX10" fmla="*/ 2139125 w 2949384"/>
              <a:gd name="connsiteY10" fmla="*/ 5071936 h 6858000"/>
              <a:gd name="connsiteX11" fmla="*/ 2485708 w 2949384"/>
              <a:gd name="connsiteY11" fmla="*/ 5071936 h 6858000"/>
              <a:gd name="connsiteX12" fmla="*/ 2485708 w 2949384"/>
              <a:gd name="connsiteY12" fmla="*/ 5370640 h 6858000"/>
              <a:gd name="connsiteX13" fmla="*/ 2139125 w 2949384"/>
              <a:gd name="connsiteY13" fmla="*/ 5370640 h 6858000"/>
              <a:gd name="connsiteX14" fmla="*/ 2139125 w 2949384"/>
              <a:gd name="connsiteY14" fmla="*/ 6858000 h 6858000"/>
              <a:gd name="connsiteX15" fmla="*/ 1840294 w 2949384"/>
              <a:gd name="connsiteY15" fmla="*/ 6858000 h 6858000"/>
              <a:gd name="connsiteX16" fmla="*/ 1840294 w 2949384"/>
              <a:gd name="connsiteY16" fmla="*/ 5370640 h 6858000"/>
              <a:gd name="connsiteX17" fmla="*/ 1545336 w 2949384"/>
              <a:gd name="connsiteY17" fmla="*/ 5370640 h 6858000"/>
              <a:gd name="connsiteX18" fmla="*/ 1545336 w 2949384"/>
              <a:gd name="connsiteY18" fmla="*/ 5071936 h 6858000"/>
              <a:gd name="connsiteX19" fmla="*/ 1840294 w 2949384"/>
              <a:gd name="connsiteY19" fmla="*/ 5071936 h 6858000"/>
              <a:gd name="connsiteX20" fmla="*/ 1840294 w 2949384"/>
              <a:gd name="connsiteY20" fmla="*/ 3853244 h 6858000"/>
              <a:gd name="connsiteX21" fmla="*/ 206058 w 2949384"/>
              <a:gd name="connsiteY21" fmla="*/ 3853244 h 6858000"/>
              <a:gd name="connsiteX22" fmla="*/ 206058 w 2949384"/>
              <a:gd name="connsiteY22" fmla="*/ 3554413 h 6858000"/>
              <a:gd name="connsiteX23" fmla="*/ 1840294 w 2949384"/>
              <a:gd name="connsiteY23" fmla="*/ 3554413 h 6858000"/>
              <a:gd name="connsiteX24" fmla="*/ 1840294 w 2949384"/>
              <a:gd name="connsiteY24" fmla="*/ 3094609 h 6858000"/>
              <a:gd name="connsiteX25" fmla="*/ 1030161 w 2949384"/>
              <a:gd name="connsiteY25" fmla="*/ 3094609 h 6858000"/>
              <a:gd name="connsiteX26" fmla="*/ 1030161 w 2949384"/>
              <a:gd name="connsiteY26" fmla="*/ 2795651 h 6858000"/>
              <a:gd name="connsiteX27" fmla="*/ 1840294 w 2949384"/>
              <a:gd name="connsiteY27" fmla="*/ 2795651 h 6858000"/>
              <a:gd name="connsiteX28" fmla="*/ 1840294 w 2949384"/>
              <a:gd name="connsiteY28" fmla="*/ 2335721 h 6858000"/>
              <a:gd name="connsiteX29" fmla="*/ 412179 w 2949384"/>
              <a:gd name="connsiteY29" fmla="*/ 2335721 h 6858000"/>
              <a:gd name="connsiteX30" fmla="*/ 412179 w 2949384"/>
              <a:gd name="connsiteY30" fmla="*/ 2036763 h 6858000"/>
              <a:gd name="connsiteX31" fmla="*/ 1840294 w 2949384"/>
              <a:gd name="connsiteY31" fmla="*/ 2036763 h 6858000"/>
              <a:gd name="connsiteX32" fmla="*/ 1840294 w 2949384"/>
              <a:gd name="connsiteY32" fmla="*/ 1576959 h 6858000"/>
              <a:gd name="connsiteX33" fmla="*/ 206058 w 2949384"/>
              <a:gd name="connsiteY33" fmla="*/ 1576959 h 6858000"/>
              <a:gd name="connsiteX34" fmla="*/ 206058 w 2949384"/>
              <a:gd name="connsiteY34" fmla="*/ 1278128 h 6858000"/>
              <a:gd name="connsiteX35" fmla="*/ 1840294 w 2949384"/>
              <a:gd name="connsiteY35" fmla="*/ 1278128 h 6858000"/>
              <a:gd name="connsiteX36" fmla="*/ 1840294 w 2949384"/>
              <a:gd name="connsiteY36" fmla="*/ 0 h 6858000"/>
              <a:gd name="connsiteX37" fmla="*/ 2139125 w 2949384"/>
              <a:gd name="connsiteY37" fmla="*/ 0 h 6858000"/>
              <a:gd name="connsiteX38" fmla="*/ 2139125 w 2949384"/>
              <a:gd name="connsiteY38" fmla="*/ 1278128 h 6858000"/>
              <a:gd name="connsiteX39" fmla="*/ 2382838 w 2949384"/>
              <a:gd name="connsiteY39" fmla="*/ 1278128 h 6858000"/>
              <a:gd name="connsiteX40" fmla="*/ 2382838 w 2949384"/>
              <a:gd name="connsiteY40" fmla="*/ 1576959 h 6858000"/>
              <a:gd name="connsiteX41" fmla="*/ 2139125 w 2949384"/>
              <a:gd name="connsiteY41" fmla="*/ 1576959 h 6858000"/>
              <a:gd name="connsiteX42" fmla="*/ 2139125 w 2949384"/>
              <a:gd name="connsiteY42" fmla="*/ 2795651 h 6858000"/>
              <a:gd name="connsiteX43" fmla="*/ 2949385 w 2949384"/>
              <a:gd name="connsiteY43" fmla="*/ 2795651 h 6858000"/>
              <a:gd name="connsiteX44" fmla="*/ 2949385 w 2949384"/>
              <a:gd name="connsiteY44" fmla="*/ 3094609 h 6858000"/>
              <a:gd name="connsiteX45" fmla="*/ 2139125 w 2949384"/>
              <a:gd name="connsiteY45" fmla="*/ 3094609 h 6858000"/>
              <a:gd name="connsiteX46" fmla="*/ 997395 w 2949384"/>
              <a:gd name="connsiteY46" fmla="*/ 6009196 h 6858000"/>
              <a:gd name="connsiteX47" fmla="*/ 1323531 w 2949384"/>
              <a:gd name="connsiteY47" fmla="*/ 6335078 h 6858000"/>
              <a:gd name="connsiteX48" fmla="*/ 1649222 w 2949384"/>
              <a:gd name="connsiteY48" fmla="*/ 6009196 h 6858000"/>
              <a:gd name="connsiteX49" fmla="*/ 1323531 w 2949384"/>
              <a:gd name="connsiteY49" fmla="*/ 5683314 h 6858000"/>
              <a:gd name="connsiteX50" fmla="*/ 997395 w 2949384"/>
              <a:gd name="connsiteY50" fmla="*/ 6009196 h 6858000"/>
              <a:gd name="connsiteX51" fmla="*/ 1558608 w 2949384"/>
              <a:gd name="connsiteY51" fmla="*/ 4612005 h 6858000"/>
              <a:gd name="connsiteX52" fmla="*/ 0 w 2949384"/>
              <a:gd name="connsiteY52" fmla="*/ 4612005 h 6858000"/>
              <a:gd name="connsiteX53" fmla="*/ 0 w 2949384"/>
              <a:gd name="connsiteY53" fmla="*/ 4313047 h 6858000"/>
              <a:gd name="connsiteX54" fmla="*/ 1558608 w 2949384"/>
              <a:gd name="connsiteY54" fmla="*/ 4313047 h 6858000"/>
              <a:gd name="connsiteX55" fmla="*/ 1558608 w 2949384"/>
              <a:gd name="connsiteY55" fmla="*/ 46120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49384" h="6858000">
                <a:moveTo>
                  <a:pt x="1713039" y="818198"/>
                </a:moveTo>
                <a:lnTo>
                  <a:pt x="1236091" y="818198"/>
                </a:lnTo>
                <a:lnTo>
                  <a:pt x="1236091" y="519239"/>
                </a:lnTo>
                <a:lnTo>
                  <a:pt x="1713039" y="519239"/>
                </a:lnTo>
                <a:lnTo>
                  <a:pt x="1713039" y="818198"/>
                </a:lnTo>
                <a:close/>
                <a:moveTo>
                  <a:pt x="2139125" y="3094609"/>
                </a:moveTo>
                <a:lnTo>
                  <a:pt x="2139125" y="3554413"/>
                </a:lnTo>
                <a:lnTo>
                  <a:pt x="2434209" y="3554413"/>
                </a:lnTo>
                <a:lnTo>
                  <a:pt x="2434209" y="3853244"/>
                </a:lnTo>
                <a:lnTo>
                  <a:pt x="2139125" y="3853244"/>
                </a:lnTo>
                <a:lnTo>
                  <a:pt x="2139125" y="5071936"/>
                </a:lnTo>
                <a:lnTo>
                  <a:pt x="2485708" y="5071936"/>
                </a:lnTo>
                <a:lnTo>
                  <a:pt x="2485708" y="5370640"/>
                </a:lnTo>
                <a:lnTo>
                  <a:pt x="2139125" y="5370640"/>
                </a:lnTo>
                <a:lnTo>
                  <a:pt x="2139125" y="6858000"/>
                </a:lnTo>
                <a:lnTo>
                  <a:pt x="1840294" y="6858000"/>
                </a:lnTo>
                <a:lnTo>
                  <a:pt x="1840294" y="5370640"/>
                </a:lnTo>
                <a:lnTo>
                  <a:pt x="1545336" y="5370640"/>
                </a:lnTo>
                <a:lnTo>
                  <a:pt x="1545336" y="5071936"/>
                </a:lnTo>
                <a:lnTo>
                  <a:pt x="1840294" y="5071936"/>
                </a:lnTo>
                <a:lnTo>
                  <a:pt x="1840294" y="3853244"/>
                </a:lnTo>
                <a:lnTo>
                  <a:pt x="206058" y="3853244"/>
                </a:lnTo>
                <a:lnTo>
                  <a:pt x="206058" y="3554413"/>
                </a:lnTo>
                <a:lnTo>
                  <a:pt x="1840294" y="3554413"/>
                </a:lnTo>
                <a:lnTo>
                  <a:pt x="1840294" y="3094609"/>
                </a:lnTo>
                <a:lnTo>
                  <a:pt x="1030161" y="3094609"/>
                </a:lnTo>
                <a:lnTo>
                  <a:pt x="1030161" y="2795651"/>
                </a:lnTo>
                <a:lnTo>
                  <a:pt x="1840294" y="2795651"/>
                </a:lnTo>
                <a:lnTo>
                  <a:pt x="1840294" y="2335721"/>
                </a:lnTo>
                <a:lnTo>
                  <a:pt x="412179" y="2335721"/>
                </a:lnTo>
                <a:lnTo>
                  <a:pt x="412179" y="2036763"/>
                </a:lnTo>
                <a:lnTo>
                  <a:pt x="1840294" y="2036763"/>
                </a:lnTo>
                <a:lnTo>
                  <a:pt x="1840294" y="1576959"/>
                </a:lnTo>
                <a:lnTo>
                  <a:pt x="206058" y="1576959"/>
                </a:lnTo>
                <a:lnTo>
                  <a:pt x="206058" y="1278128"/>
                </a:lnTo>
                <a:lnTo>
                  <a:pt x="1840294" y="1278128"/>
                </a:lnTo>
                <a:lnTo>
                  <a:pt x="1840294" y="0"/>
                </a:lnTo>
                <a:lnTo>
                  <a:pt x="2139125" y="0"/>
                </a:lnTo>
                <a:lnTo>
                  <a:pt x="2139125" y="1278128"/>
                </a:lnTo>
                <a:lnTo>
                  <a:pt x="2382838" y="1278128"/>
                </a:lnTo>
                <a:lnTo>
                  <a:pt x="2382838" y="1576959"/>
                </a:lnTo>
                <a:lnTo>
                  <a:pt x="2139125" y="1576959"/>
                </a:lnTo>
                <a:lnTo>
                  <a:pt x="2139125" y="2795651"/>
                </a:lnTo>
                <a:lnTo>
                  <a:pt x="2949385" y="2795651"/>
                </a:lnTo>
                <a:lnTo>
                  <a:pt x="2949385" y="3094609"/>
                </a:lnTo>
                <a:lnTo>
                  <a:pt x="2139125" y="3094609"/>
                </a:lnTo>
                <a:close/>
                <a:moveTo>
                  <a:pt x="997395" y="6009196"/>
                </a:moveTo>
                <a:lnTo>
                  <a:pt x="1323531" y="6335078"/>
                </a:lnTo>
                <a:lnTo>
                  <a:pt x="1649222" y="6009196"/>
                </a:lnTo>
                <a:lnTo>
                  <a:pt x="1323531" y="5683314"/>
                </a:lnTo>
                <a:lnTo>
                  <a:pt x="997395" y="6009196"/>
                </a:lnTo>
                <a:close/>
                <a:moveTo>
                  <a:pt x="1558608" y="4612005"/>
                </a:moveTo>
                <a:lnTo>
                  <a:pt x="0" y="4612005"/>
                </a:lnTo>
                <a:lnTo>
                  <a:pt x="0" y="4313047"/>
                </a:lnTo>
                <a:lnTo>
                  <a:pt x="1558608" y="4313047"/>
                </a:lnTo>
                <a:lnTo>
                  <a:pt x="1558608" y="4612005"/>
                </a:lnTo>
                <a:close/>
              </a:path>
            </a:pathLst>
          </a:custGeom>
          <a:solidFill>
            <a:schemeClr val="bg1">
              <a:alpha val="10000"/>
            </a:schemeClr>
          </a:solidFill>
          <a:ln w="6343" cap="flat">
            <a:noFill/>
            <a:prstDash val="solid"/>
            <a:miter/>
          </a:ln>
        </p:spPr>
        <p:txBody>
          <a:bodyPr rtlCol="0" anchor="ctr"/>
          <a:lstStyle/>
          <a:p>
            <a:endParaRPr lang="en-US"/>
          </a:p>
        </p:txBody>
      </p:sp>
      <p:sp>
        <p:nvSpPr>
          <p:cNvPr id="22" name="New section text">
            <a:extLst>
              <a:ext uri="{FF2B5EF4-FFF2-40B4-BE49-F238E27FC236}">
                <a16:creationId xmlns:a16="http://schemas.microsoft.com/office/drawing/2014/main" id="{EF21324A-DA89-29D1-7F3D-F8DF9972799A}"/>
              </a:ext>
              <a:ext uri="{C183D7F6-B498-43B3-948B-1728B52AA6E4}">
                <adec:decorative xmlns:adec="http://schemas.microsoft.com/office/drawing/2017/decorative" val="1"/>
              </a:ext>
            </a:extLst>
          </p:cNvPr>
          <p:cNvSpPr txBox="1"/>
          <p:nvPr/>
        </p:nvSpPr>
        <p:spPr>
          <a:xfrm>
            <a:off x="612774" y="609069"/>
            <a:ext cx="2162175" cy="276999"/>
          </a:xfrm>
          <a:prstGeom prst="rect">
            <a:avLst/>
          </a:prstGeom>
          <a:noFill/>
        </p:spPr>
        <p:txBody>
          <a:bodyPr wrap="square" lIns="0" tIns="0" rIns="0" bIns="0" rtlCol="0">
            <a:spAutoFit/>
          </a:bodyPr>
          <a:lstStyle/>
          <a:p>
            <a:r>
              <a:rPr lang="en-GB" sz="1800" dirty="0">
                <a:solidFill>
                  <a:schemeClr val="bg1"/>
                </a:solidFill>
                <a:latin typeface="+mj-lt"/>
              </a:rPr>
              <a:t>NEW SECTION</a:t>
            </a:r>
            <a:endParaRPr lang="en-US" sz="1800" dirty="0">
              <a:solidFill>
                <a:schemeClr val="bg1"/>
              </a:solidFill>
              <a:latin typeface="+mj-lt"/>
            </a:endParaRPr>
          </a:p>
        </p:txBody>
      </p:sp>
      <p:sp>
        <p:nvSpPr>
          <p:cNvPr id="2" name="Title 1"/>
          <p:cNvSpPr>
            <a:spLocks noGrp="1"/>
          </p:cNvSpPr>
          <p:nvPr>
            <p:ph type="ctrTitle"/>
          </p:nvPr>
        </p:nvSpPr>
        <p:spPr>
          <a:xfrm>
            <a:off x="612774" y="2869002"/>
            <a:ext cx="7449676" cy="569387"/>
          </a:xfrm>
        </p:spPr>
        <p:txBody>
          <a:bodyPr vert="horz" wrap="square" lIns="0" tIns="0" rIns="0" bIns="0" rtlCol="0" anchor="b" anchorCtr="0">
            <a:spAutoFit/>
          </a:bodyPr>
          <a:lstStyle>
            <a:lvl1pPr>
              <a:defRPr lang="en-GB" sz="4000">
                <a:solidFill>
                  <a:schemeClr val="bg1"/>
                </a:solidFill>
                <a:latin typeface="Source Sans Pro SemiBold" panose="020B0603030403020204" pitchFamily="34" charset="0"/>
              </a:defRPr>
            </a:lvl1pPr>
          </a:lstStyle>
          <a:p>
            <a:pPr lvl="0">
              <a:lnSpc>
                <a:spcPct val="90000"/>
              </a:lnSpc>
            </a:pPr>
            <a:r>
              <a:rPr lang="en-US" dirty="0"/>
              <a:t>Click to edit Master title style</a:t>
            </a:r>
            <a:endParaRPr lang="en-GB" dirty="0"/>
          </a:p>
        </p:txBody>
      </p:sp>
      <p:sp>
        <p:nvSpPr>
          <p:cNvPr id="3" name="Subtitle 2"/>
          <p:cNvSpPr>
            <a:spLocks noGrp="1"/>
          </p:cNvSpPr>
          <p:nvPr>
            <p:ph type="subTitle" idx="1"/>
          </p:nvPr>
        </p:nvSpPr>
        <p:spPr>
          <a:xfrm>
            <a:off x="612773" y="3616316"/>
            <a:ext cx="7449676" cy="1398135"/>
          </a:xfrm>
          <a:prstGeom prst="rect">
            <a:avLst/>
          </a:prstGeom>
        </p:spPr>
        <p:txBody>
          <a:bodyPr vert="horz" lIns="0" tIns="0" rIns="0" bIns="0" rtlCol="0">
            <a:normAutofit/>
          </a:bodyPr>
          <a:lstStyle>
            <a:lvl1pPr marL="0" indent="0">
              <a:buNone/>
              <a:defRPr lang="en-US" b="0">
                <a:solidFill>
                  <a:schemeClr val="bg1"/>
                </a:solidFill>
              </a:defRPr>
            </a:lvl1pPr>
          </a:lstStyle>
          <a:p>
            <a:pPr lvl="0">
              <a:lnSpc>
                <a:spcPct val="100000"/>
              </a:lnSpc>
              <a:spcBef>
                <a:spcPts val="0"/>
              </a:spcBef>
            </a:pPr>
            <a:r>
              <a:rPr lang="en-US"/>
              <a:t>Click to edit Master subtitle style</a:t>
            </a:r>
            <a:endParaRPr lang="en-US" dirty="0"/>
          </a:p>
        </p:txBody>
      </p:sp>
      <p:pic>
        <p:nvPicPr>
          <p:cNvPr id="5" name="Picture 4">
            <a:extLst>
              <a:ext uri="{FF2B5EF4-FFF2-40B4-BE49-F238E27FC236}">
                <a16:creationId xmlns:a16="http://schemas.microsoft.com/office/drawing/2014/main" id="{64A25E46-C135-80E1-6D15-1F912FC659B4}"/>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580869" y="5665592"/>
            <a:ext cx="2330119" cy="664242"/>
          </a:xfrm>
          <a:prstGeom prst="rect">
            <a:avLst/>
          </a:prstGeom>
        </p:spPr>
      </p:pic>
    </p:spTree>
    <p:extLst>
      <p:ext uri="{BB962C8B-B14F-4D97-AF65-F5344CB8AC3E}">
        <p14:creationId xmlns:p14="http://schemas.microsoft.com/office/powerpoint/2010/main" val="19420268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 preserve="1">
  <p:cSld name="Divider Slide Orange">
    <p:bg>
      <p:bgPr>
        <a:solidFill>
          <a:schemeClr val="accent4"/>
        </a:solidFill>
        <a:effectLst/>
      </p:bgPr>
    </p:bg>
    <p:spTree>
      <p:nvGrpSpPr>
        <p:cNvPr id="1" name=""/>
        <p:cNvGrpSpPr/>
        <p:nvPr/>
      </p:nvGrpSpPr>
      <p:grpSpPr>
        <a:xfrm>
          <a:off x="0" y="0"/>
          <a:ext cx="0" cy="0"/>
          <a:chOff x="0" y="0"/>
          <a:chExt cx="0" cy="0"/>
        </a:xfrm>
      </p:grpSpPr>
      <p:sp>
        <p:nvSpPr>
          <p:cNvPr id="4" name="Background graphic">
            <a:extLst>
              <a:ext uri="{FF2B5EF4-FFF2-40B4-BE49-F238E27FC236}">
                <a16:creationId xmlns:a16="http://schemas.microsoft.com/office/drawing/2014/main" id="{F2824C35-3AB6-F110-E24A-5F98A944B4AD}"/>
              </a:ext>
              <a:ext uri="{C183D7F6-B498-43B3-948B-1728B52AA6E4}">
                <adec:decorative xmlns:adec="http://schemas.microsoft.com/office/drawing/2017/decorative" val="1"/>
              </a:ext>
            </a:extLst>
          </p:cNvPr>
          <p:cNvSpPr/>
          <p:nvPr/>
        </p:nvSpPr>
        <p:spPr>
          <a:xfrm>
            <a:off x="8633016" y="0"/>
            <a:ext cx="2949384" cy="6858000"/>
          </a:xfrm>
          <a:custGeom>
            <a:avLst/>
            <a:gdLst>
              <a:gd name="connsiteX0" fmla="*/ 1713039 w 2949384"/>
              <a:gd name="connsiteY0" fmla="*/ 818198 h 6858000"/>
              <a:gd name="connsiteX1" fmla="*/ 1236091 w 2949384"/>
              <a:gd name="connsiteY1" fmla="*/ 818198 h 6858000"/>
              <a:gd name="connsiteX2" fmla="*/ 1236091 w 2949384"/>
              <a:gd name="connsiteY2" fmla="*/ 519239 h 6858000"/>
              <a:gd name="connsiteX3" fmla="*/ 1713039 w 2949384"/>
              <a:gd name="connsiteY3" fmla="*/ 519239 h 6858000"/>
              <a:gd name="connsiteX4" fmla="*/ 1713039 w 2949384"/>
              <a:gd name="connsiteY4" fmla="*/ 818198 h 6858000"/>
              <a:gd name="connsiteX5" fmla="*/ 2139125 w 2949384"/>
              <a:gd name="connsiteY5" fmla="*/ 3094609 h 6858000"/>
              <a:gd name="connsiteX6" fmla="*/ 2139125 w 2949384"/>
              <a:gd name="connsiteY6" fmla="*/ 3554413 h 6858000"/>
              <a:gd name="connsiteX7" fmla="*/ 2434209 w 2949384"/>
              <a:gd name="connsiteY7" fmla="*/ 3554413 h 6858000"/>
              <a:gd name="connsiteX8" fmla="*/ 2434209 w 2949384"/>
              <a:gd name="connsiteY8" fmla="*/ 3853244 h 6858000"/>
              <a:gd name="connsiteX9" fmla="*/ 2139125 w 2949384"/>
              <a:gd name="connsiteY9" fmla="*/ 3853244 h 6858000"/>
              <a:gd name="connsiteX10" fmla="*/ 2139125 w 2949384"/>
              <a:gd name="connsiteY10" fmla="*/ 5071936 h 6858000"/>
              <a:gd name="connsiteX11" fmla="*/ 2485708 w 2949384"/>
              <a:gd name="connsiteY11" fmla="*/ 5071936 h 6858000"/>
              <a:gd name="connsiteX12" fmla="*/ 2485708 w 2949384"/>
              <a:gd name="connsiteY12" fmla="*/ 5370640 h 6858000"/>
              <a:gd name="connsiteX13" fmla="*/ 2139125 w 2949384"/>
              <a:gd name="connsiteY13" fmla="*/ 5370640 h 6858000"/>
              <a:gd name="connsiteX14" fmla="*/ 2139125 w 2949384"/>
              <a:gd name="connsiteY14" fmla="*/ 6858000 h 6858000"/>
              <a:gd name="connsiteX15" fmla="*/ 1840294 w 2949384"/>
              <a:gd name="connsiteY15" fmla="*/ 6858000 h 6858000"/>
              <a:gd name="connsiteX16" fmla="*/ 1840294 w 2949384"/>
              <a:gd name="connsiteY16" fmla="*/ 5370640 h 6858000"/>
              <a:gd name="connsiteX17" fmla="*/ 1545336 w 2949384"/>
              <a:gd name="connsiteY17" fmla="*/ 5370640 h 6858000"/>
              <a:gd name="connsiteX18" fmla="*/ 1545336 w 2949384"/>
              <a:gd name="connsiteY18" fmla="*/ 5071936 h 6858000"/>
              <a:gd name="connsiteX19" fmla="*/ 1840294 w 2949384"/>
              <a:gd name="connsiteY19" fmla="*/ 5071936 h 6858000"/>
              <a:gd name="connsiteX20" fmla="*/ 1840294 w 2949384"/>
              <a:gd name="connsiteY20" fmla="*/ 3853244 h 6858000"/>
              <a:gd name="connsiteX21" fmla="*/ 206058 w 2949384"/>
              <a:gd name="connsiteY21" fmla="*/ 3853244 h 6858000"/>
              <a:gd name="connsiteX22" fmla="*/ 206058 w 2949384"/>
              <a:gd name="connsiteY22" fmla="*/ 3554413 h 6858000"/>
              <a:gd name="connsiteX23" fmla="*/ 1840294 w 2949384"/>
              <a:gd name="connsiteY23" fmla="*/ 3554413 h 6858000"/>
              <a:gd name="connsiteX24" fmla="*/ 1840294 w 2949384"/>
              <a:gd name="connsiteY24" fmla="*/ 3094609 h 6858000"/>
              <a:gd name="connsiteX25" fmla="*/ 1030161 w 2949384"/>
              <a:gd name="connsiteY25" fmla="*/ 3094609 h 6858000"/>
              <a:gd name="connsiteX26" fmla="*/ 1030161 w 2949384"/>
              <a:gd name="connsiteY26" fmla="*/ 2795651 h 6858000"/>
              <a:gd name="connsiteX27" fmla="*/ 1840294 w 2949384"/>
              <a:gd name="connsiteY27" fmla="*/ 2795651 h 6858000"/>
              <a:gd name="connsiteX28" fmla="*/ 1840294 w 2949384"/>
              <a:gd name="connsiteY28" fmla="*/ 2335721 h 6858000"/>
              <a:gd name="connsiteX29" fmla="*/ 412179 w 2949384"/>
              <a:gd name="connsiteY29" fmla="*/ 2335721 h 6858000"/>
              <a:gd name="connsiteX30" fmla="*/ 412179 w 2949384"/>
              <a:gd name="connsiteY30" fmla="*/ 2036763 h 6858000"/>
              <a:gd name="connsiteX31" fmla="*/ 1840294 w 2949384"/>
              <a:gd name="connsiteY31" fmla="*/ 2036763 h 6858000"/>
              <a:gd name="connsiteX32" fmla="*/ 1840294 w 2949384"/>
              <a:gd name="connsiteY32" fmla="*/ 1576959 h 6858000"/>
              <a:gd name="connsiteX33" fmla="*/ 206058 w 2949384"/>
              <a:gd name="connsiteY33" fmla="*/ 1576959 h 6858000"/>
              <a:gd name="connsiteX34" fmla="*/ 206058 w 2949384"/>
              <a:gd name="connsiteY34" fmla="*/ 1278128 h 6858000"/>
              <a:gd name="connsiteX35" fmla="*/ 1840294 w 2949384"/>
              <a:gd name="connsiteY35" fmla="*/ 1278128 h 6858000"/>
              <a:gd name="connsiteX36" fmla="*/ 1840294 w 2949384"/>
              <a:gd name="connsiteY36" fmla="*/ 0 h 6858000"/>
              <a:gd name="connsiteX37" fmla="*/ 2139125 w 2949384"/>
              <a:gd name="connsiteY37" fmla="*/ 0 h 6858000"/>
              <a:gd name="connsiteX38" fmla="*/ 2139125 w 2949384"/>
              <a:gd name="connsiteY38" fmla="*/ 1278128 h 6858000"/>
              <a:gd name="connsiteX39" fmla="*/ 2382838 w 2949384"/>
              <a:gd name="connsiteY39" fmla="*/ 1278128 h 6858000"/>
              <a:gd name="connsiteX40" fmla="*/ 2382838 w 2949384"/>
              <a:gd name="connsiteY40" fmla="*/ 1576959 h 6858000"/>
              <a:gd name="connsiteX41" fmla="*/ 2139125 w 2949384"/>
              <a:gd name="connsiteY41" fmla="*/ 1576959 h 6858000"/>
              <a:gd name="connsiteX42" fmla="*/ 2139125 w 2949384"/>
              <a:gd name="connsiteY42" fmla="*/ 2795651 h 6858000"/>
              <a:gd name="connsiteX43" fmla="*/ 2949385 w 2949384"/>
              <a:gd name="connsiteY43" fmla="*/ 2795651 h 6858000"/>
              <a:gd name="connsiteX44" fmla="*/ 2949385 w 2949384"/>
              <a:gd name="connsiteY44" fmla="*/ 3094609 h 6858000"/>
              <a:gd name="connsiteX45" fmla="*/ 2139125 w 2949384"/>
              <a:gd name="connsiteY45" fmla="*/ 3094609 h 6858000"/>
              <a:gd name="connsiteX46" fmla="*/ 997395 w 2949384"/>
              <a:gd name="connsiteY46" fmla="*/ 6009196 h 6858000"/>
              <a:gd name="connsiteX47" fmla="*/ 1323531 w 2949384"/>
              <a:gd name="connsiteY47" fmla="*/ 6335078 h 6858000"/>
              <a:gd name="connsiteX48" fmla="*/ 1649222 w 2949384"/>
              <a:gd name="connsiteY48" fmla="*/ 6009196 h 6858000"/>
              <a:gd name="connsiteX49" fmla="*/ 1323531 w 2949384"/>
              <a:gd name="connsiteY49" fmla="*/ 5683314 h 6858000"/>
              <a:gd name="connsiteX50" fmla="*/ 997395 w 2949384"/>
              <a:gd name="connsiteY50" fmla="*/ 6009196 h 6858000"/>
              <a:gd name="connsiteX51" fmla="*/ 1558608 w 2949384"/>
              <a:gd name="connsiteY51" fmla="*/ 4612005 h 6858000"/>
              <a:gd name="connsiteX52" fmla="*/ 0 w 2949384"/>
              <a:gd name="connsiteY52" fmla="*/ 4612005 h 6858000"/>
              <a:gd name="connsiteX53" fmla="*/ 0 w 2949384"/>
              <a:gd name="connsiteY53" fmla="*/ 4313047 h 6858000"/>
              <a:gd name="connsiteX54" fmla="*/ 1558608 w 2949384"/>
              <a:gd name="connsiteY54" fmla="*/ 4313047 h 6858000"/>
              <a:gd name="connsiteX55" fmla="*/ 1558608 w 2949384"/>
              <a:gd name="connsiteY55" fmla="*/ 46120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49384" h="6858000">
                <a:moveTo>
                  <a:pt x="1713039" y="818198"/>
                </a:moveTo>
                <a:lnTo>
                  <a:pt x="1236091" y="818198"/>
                </a:lnTo>
                <a:lnTo>
                  <a:pt x="1236091" y="519239"/>
                </a:lnTo>
                <a:lnTo>
                  <a:pt x="1713039" y="519239"/>
                </a:lnTo>
                <a:lnTo>
                  <a:pt x="1713039" y="818198"/>
                </a:lnTo>
                <a:close/>
                <a:moveTo>
                  <a:pt x="2139125" y="3094609"/>
                </a:moveTo>
                <a:lnTo>
                  <a:pt x="2139125" y="3554413"/>
                </a:lnTo>
                <a:lnTo>
                  <a:pt x="2434209" y="3554413"/>
                </a:lnTo>
                <a:lnTo>
                  <a:pt x="2434209" y="3853244"/>
                </a:lnTo>
                <a:lnTo>
                  <a:pt x="2139125" y="3853244"/>
                </a:lnTo>
                <a:lnTo>
                  <a:pt x="2139125" y="5071936"/>
                </a:lnTo>
                <a:lnTo>
                  <a:pt x="2485708" y="5071936"/>
                </a:lnTo>
                <a:lnTo>
                  <a:pt x="2485708" y="5370640"/>
                </a:lnTo>
                <a:lnTo>
                  <a:pt x="2139125" y="5370640"/>
                </a:lnTo>
                <a:lnTo>
                  <a:pt x="2139125" y="6858000"/>
                </a:lnTo>
                <a:lnTo>
                  <a:pt x="1840294" y="6858000"/>
                </a:lnTo>
                <a:lnTo>
                  <a:pt x="1840294" y="5370640"/>
                </a:lnTo>
                <a:lnTo>
                  <a:pt x="1545336" y="5370640"/>
                </a:lnTo>
                <a:lnTo>
                  <a:pt x="1545336" y="5071936"/>
                </a:lnTo>
                <a:lnTo>
                  <a:pt x="1840294" y="5071936"/>
                </a:lnTo>
                <a:lnTo>
                  <a:pt x="1840294" y="3853244"/>
                </a:lnTo>
                <a:lnTo>
                  <a:pt x="206058" y="3853244"/>
                </a:lnTo>
                <a:lnTo>
                  <a:pt x="206058" y="3554413"/>
                </a:lnTo>
                <a:lnTo>
                  <a:pt x="1840294" y="3554413"/>
                </a:lnTo>
                <a:lnTo>
                  <a:pt x="1840294" y="3094609"/>
                </a:lnTo>
                <a:lnTo>
                  <a:pt x="1030161" y="3094609"/>
                </a:lnTo>
                <a:lnTo>
                  <a:pt x="1030161" y="2795651"/>
                </a:lnTo>
                <a:lnTo>
                  <a:pt x="1840294" y="2795651"/>
                </a:lnTo>
                <a:lnTo>
                  <a:pt x="1840294" y="2335721"/>
                </a:lnTo>
                <a:lnTo>
                  <a:pt x="412179" y="2335721"/>
                </a:lnTo>
                <a:lnTo>
                  <a:pt x="412179" y="2036763"/>
                </a:lnTo>
                <a:lnTo>
                  <a:pt x="1840294" y="2036763"/>
                </a:lnTo>
                <a:lnTo>
                  <a:pt x="1840294" y="1576959"/>
                </a:lnTo>
                <a:lnTo>
                  <a:pt x="206058" y="1576959"/>
                </a:lnTo>
                <a:lnTo>
                  <a:pt x="206058" y="1278128"/>
                </a:lnTo>
                <a:lnTo>
                  <a:pt x="1840294" y="1278128"/>
                </a:lnTo>
                <a:lnTo>
                  <a:pt x="1840294" y="0"/>
                </a:lnTo>
                <a:lnTo>
                  <a:pt x="2139125" y="0"/>
                </a:lnTo>
                <a:lnTo>
                  <a:pt x="2139125" y="1278128"/>
                </a:lnTo>
                <a:lnTo>
                  <a:pt x="2382838" y="1278128"/>
                </a:lnTo>
                <a:lnTo>
                  <a:pt x="2382838" y="1576959"/>
                </a:lnTo>
                <a:lnTo>
                  <a:pt x="2139125" y="1576959"/>
                </a:lnTo>
                <a:lnTo>
                  <a:pt x="2139125" y="2795651"/>
                </a:lnTo>
                <a:lnTo>
                  <a:pt x="2949385" y="2795651"/>
                </a:lnTo>
                <a:lnTo>
                  <a:pt x="2949385" y="3094609"/>
                </a:lnTo>
                <a:lnTo>
                  <a:pt x="2139125" y="3094609"/>
                </a:lnTo>
                <a:close/>
                <a:moveTo>
                  <a:pt x="997395" y="6009196"/>
                </a:moveTo>
                <a:lnTo>
                  <a:pt x="1323531" y="6335078"/>
                </a:lnTo>
                <a:lnTo>
                  <a:pt x="1649222" y="6009196"/>
                </a:lnTo>
                <a:lnTo>
                  <a:pt x="1323531" y="5683314"/>
                </a:lnTo>
                <a:lnTo>
                  <a:pt x="997395" y="6009196"/>
                </a:lnTo>
                <a:close/>
                <a:moveTo>
                  <a:pt x="1558608" y="4612005"/>
                </a:moveTo>
                <a:lnTo>
                  <a:pt x="0" y="4612005"/>
                </a:lnTo>
                <a:lnTo>
                  <a:pt x="0" y="4313047"/>
                </a:lnTo>
                <a:lnTo>
                  <a:pt x="1558608" y="4313047"/>
                </a:lnTo>
                <a:lnTo>
                  <a:pt x="1558608" y="4612005"/>
                </a:lnTo>
                <a:close/>
              </a:path>
            </a:pathLst>
          </a:custGeom>
          <a:solidFill>
            <a:schemeClr val="bg1">
              <a:alpha val="10000"/>
            </a:schemeClr>
          </a:solidFill>
          <a:ln w="6343" cap="flat">
            <a:noFill/>
            <a:prstDash val="solid"/>
            <a:miter/>
          </a:ln>
        </p:spPr>
        <p:txBody>
          <a:bodyPr rtlCol="0" anchor="ctr"/>
          <a:lstStyle/>
          <a:p>
            <a:endParaRPr lang="en-US"/>
          </a:p>
        </p:txBody>
      </p:sp>
      <p:sp>
        <p:nvSpPr>
          <p:cNvPr id="22" name="New section text">
            <a:extLst>
              <a:ext uri="{FF2B5EF4-FFF2-40B4-BE49-F238E27FC236}">
                <a16:creationId xmlns:a16="http://schemas.microsoft.com/office/drawing/2014/main" id="{EF21324A-DA89-29D1-7F3D-F8DF9972799A}"/>
              </a:ext>
              <a:ext uri="{C183D7F6-B498-43B3-948B-1728B52AA6E4}">
                <adec:decorative xmlns:adec="http://schemas.microsoft.com/office/drawing/2017/decorative" val="1"/>
              </a:ext>
            </a:extLst>
          </p:cNvPr>
          <p:cNvSpPr txBox="1"/>
          <p:nvPr/>
        </p:nvSpPr>
        <p:spPr>
          <a:xfrm>
            <a:off x="612774" y="609069"/>
            <a:ext cx="2162175" cy="276999"/>
          </a:xfrm>
          <a:prstGeom prst="rect">
            <a:avLst/>
          </a:prstGeom>
          <a:noFill/>
        </p:spPr>
        <p:txBody>
          <a:bodyPr wrap="square" lIns="0" tIns="0" rIns="0" bIns="0" rtlCol="0">
            <a:spAutoFit/>
          </a:bodyPr>
          <a:lstStyle/>
          <a:p>
            <a:r>
              <a:rPr lang="en-GB" sz="1800" dirty="0">
                <a:solidFill>
                  <a:schemeClr val="tx1"/>
                </a:solidFill>
                <a:latin typeface="+mj-lt"/>
              </a:rPr>
              <a:t>NEW SECTION</a:t>
            </a:r>
            <a:endParaRPr lang="en-US" sz="1800" dirty="0">
              <a:solidFill>
                <a:schemeClr val="tx1"/>
              </a:solidFill>
              <a:latin typeface="+mj-lt"/>
            </a:endParaRPr>
          </a:p>
        </p:txBody>
      </p:sp>
      <p:sp>
        <p:nvSpPr>
          <p:cNvPr id="2" name="Title 1"/>
          <p:cNvSpPr>
            <a:spLocks noGrp="1"/>
          </p:cNvSpPr>
          <p:nvPr>
            <p:ph type="ctrTitle"/>
          </p:nvPr>
        </p:nvSpPr>
        <p:spPr>
          <a:xfrm>
            <a:off x="612774" y="2869002"/>
            <a:ext cx="7449676" cy="569387"/>
          </a:xfrm>
        </p:spPr>
        <p:txBody>
          <a:bodyPr vert="horz" wrap="square" lIns="0" tIns="0" rIns="0" bIns="0" rtlCol="0" anchor="b" anchorCtr="0">
            <a:spAutoFit/>
          </a:bodyPr>
          <a:lstStyle>
            <a:lvl1pPr>
              <a:defRPr lang="en-GB" sz="4000">
                <a:solidFill>
                  <a:schemeClr val="tx1"/>
                </a:solidFill>
                <a:latin typeface="Source Sans Pro SemiBold" panose="020B0603030403020204" pitchFamily="34" charset="0"/>
              </a:defRPr>
            </a:lvl1pPr>
          </a:lstStyle>
          <a:p>
            <a:pPr lvl="0">
              <a:lnSpc>
                <a:spcPct val="90000"/>
              </a:lnSpc>
            </a:pPr>
            <a:r>
              <a:rPr lang="en-US"/>
              <a:t>Click to edit Master title style</a:t>
            </a:r>
            <a:endParaRPr lang="en-GB" dirty="0"/>
          </a:p>
        </p:txBody>
      </p:sp>
      <p:sp>
        <p:nvSpPr>
          <p:cNvPr id="3" name="Subtitle 2"/>
          <p:cNvSpPr>
            <a:spLocks noGrp="1"/>
          </p:cNvSpPr>
          <p:nvPr>
            <p:ph type="subTitle" idx="1"/>
          </p:nvPr>
        </p:nvSpPr>
        <p:spPr>
          <a:xfrm>
            <a:off x="612773" y="3616316"/>
            <a:ext cx="7449676" cy="1398135"/>
          </a:xfrm>
          <a:prstGeom prst="rect">
            <a:avLst/>
          </a:prstGeom>
        </p:spPr>
        <p:txBody>
          <a:bodyPr vert="horz" lIns="0" tIns="0" rIns="0" bIns="0" rtlCol="0">
            <a:normAutofit/>
          </a:bodyPr>
          <a:lstStyle>
            <a:lvl1pPr marL="0" indent="0">
              <a:buNone/>
              <a:defRPr lang="en-US" b="0">
                <a:solidFill>
                  <a:schemeClr val="tx1"/>
                </a:solidFill>
              </a:defRPr>
            </a:lvl1pPr>
          </a:lstStyle>
          <a:p>
            <a:pPr lvl="0">
              <a:lnSpc>
                <a:spcPct val="100000"/>
              </a:lnSpc>
              <a:spcBef>
                <a:spcPts val="0"/>
              </a:spcBef>
            </a:pPr>
            <a:r>
              <a:rPr lang="en-US"/>
              <a:t>Click to edit Master subtitle style</a:t>
            </a:r>
            <a:endParaRPr lang="en-US" dirty="0"/>
          </a:p>
        </p:txBody>
      </p:sp>
      <p:pic>
        <p:nvPicPr>
          <p:cNvPr id="12" name="Picture 11">
            <a:extLst>
              <a:ext uri="{FF2B5EF4-FFF2-40B4-BE49-F238E27FC236}">
                <a16:creationId xmlns:a16="http://schemas.microsoft.com/office/drawing/2014/main" id="{31AE01E6-AD2D-F2A3-BAD6-0659AE740CC7}"/>
              </a:ext>
            </a:extLst>
          </p:cNvPr>
          <p:cNvPicPr>
            <a:picLocks noGrp="1" noRot="1" noChangeAspect="1" noMove="1" noResize="1" noEditPoints="1" noAdjustHandles="1" noChangeArrowheads="1" noChangeShapeType="1" noCrop="1"/>
          </p:cNvPicPr>
          <p:nvPr userDrawn="1"/>
        </p:nvPicPr>
        <p:blipFill>
          <a:blip r:embed="rId2">
            <a:extLst>
              <a:ext uri="{28A0092B-C50C-407E-A947-70E740481C1C}">
                <a14:useLocalDpi xmlns:a14="http://schemas.microsoft.com/office/drawing/2010/main" val="0"/>
              </a:ext>
            </a:extLst>
          </a:blip>
          <a:stretch>
            <a:fillRect/>
          </a:stretch>
        </p:blipFill>
        <p:spPr>
          <a:xfrm>
            <a:off x="578437" y="5666688"/>
            <a:ext cx="2331462" cy="664625"/>
          </a:xfrm>
          <a:prstGeom prst="rect">
            <a:avLst/>
          </a:prstGeom>
        </p:spPr>
      </p:pic>
    </p:spTree>
    <p:extLst>
      <p:ext uri="{BB962C8B-B14F-4D97-AF65-F5344CB8AC3E}">
        <p14:creationId xmlns:p14="http://schemas.microsoft.com/office/powerpoint/2010/main" val="17498482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itle" preserve="1">
  <p:cSld name="Divider Slide Teal">
    <p:bg>
      <p:bgPr>
        <a:solidFill>
          <a:schemeClr val="accent3"/>
        </a:solidFill>
        <a:effectLst/>
      </p:bgPr>
    </p:bg>
    <p:spTree>
      <p:nvGrpSpPr>
        <p:cNvPr id="1" name=""/>
        <p:cNvGrpSpPr/>
        <p:nvPr/>
      </p:nvGrpSpPr>
      <p:grpSpPr>
        <a:xfrm>
          <a:off x="0" y="0"/>
          <a:ext cx="0" cy="0"/>
          <a:chOff x="0" y="0"/>
          <a:chExt cx="0" cy="0"/>
        </a:xfrm>
      </p:grpSpPr>
      <p:sp>
        <p:nvSpPr>
          <p:cNvPr id="4" name="Background graphic">
            <a:extLst>
              <a:ext uri="{FF2B5EF4-FFF2-40B4-BE49-F238E27FC236}">
                <a16:creationId xmlns:a16="http://schemas.microsoft.com/office/drawing/2014/main" id="{F2824C35-3AB6-F110-E24A-5F98A944B4AD}"/>
              </a:ext>
              <a:ext uri="{C183D7F6-B498-43B3-948B-1728B52AA6E4}">
                <adec:decorative xmlns:adec="http://schemas.microsoft.com/office/drawing/2017/decorative" val="1"/>
              </a:ext>
            </a:extLst>
          </p:cNvPr>
          <p:cNvSpPr/>
          <p:nvPr/>
        </p:nvSpPr>
        <p:spPr>
          <a:xfrm>
            <a:off x="8633016" y="0"/>
            <a:ext cx="2949384" cy="6858000"/>
          </a:xfrm>
          <a:custGeom>
            <a:avLst/>
            <a:gdLst>
              <a:gd name="connsiteX0" fmla="*/ 1713039 w 2949384"/>
              <a:gd name="connsiteY0" fmla="*/ 818198 h 6858000"/>
              <a:gd name="connsiteX1" fmla="*/ 1236091 w 2949384"/>
              <a:gd name="connsiteY1" fmla="*/ 818198 h 6858000"/>
              <a:gd name="connsiteX2" fmla="*/ 1236091 w 2949384"/>
              <a:gd name="connsiteY2" fmla="*/ 519239 h 6858000"/>
              <a:gd name="connsiteX3" fmla="*/ 1713039 w 2949384"/>
              <a:gd name="connsiteY3" fmla="*/ 519239 h 6858000"/>
              <a:gd name="connsiteX4" fmla="*/ 1713039 w 2949384"/>
              <a:gd name="connsiteY4" fmla="*/ 818198 h 6858000"/>
              <a:gd name="connsiteX5" fmla="*/ 2139125 w 2949384"/>
              <a:gd name="connsiteY5" fmla="*/ 3094609 h 6858000"/>
              <a:gd name="connsiteX6" fmla="*/ 2139125 w 2949384"/>
              <a:gd name="connsiteY6" fmla="*/ 3554413 h 6858000"/>
              <a:gd name="connsiteX7" fmla="*/ 2434209 w 2949384"/>
              <a:gd name="connsiteY7" fmla="*/ 3554413 h 6858000"/>
              <a:gd name="connsiteX8" fmla="*/ 2434209 w 2949384"/>
              <a:gd name="connsiteY8" fmla="*/ 3853244 h 6858000"/>
              <a:gd name="connsiteX9" fmla="*/ 2139125 w 2949384"/>
              <a:gd name="connsiteY9" fmla="*/ 3853244 h 6858000"/>
              <a:gd name="connsiteX10" fmla="*/ 2139125 w 2949384"/>
              <a:gd name="connsiteY10" fmla="*/ 5071936 h 6858000"/>
              <a:gd name="connsiteX11" fmla="*/ 2485708 w 2949384"/>
              <a:gd name="connsiteY11" fmla="*/ 5071936 h 6858000"/>
              <a:gd name="connsiteX12" fmla="*/ 2485708 w 2949384"/>
              <a:gd name="connsiteY12" fmla="*/ 5370640 h 6858000"/>
              <a:gd name="connsiteX13" fmla="*/ 2139125 w 2949384"/>
              <a:gd name="connsiteY13" fmla="*/ 5370640 h 6858000"/>
              <a:gd name="connsiteX14" fmla="*/ 2139125 w 2949384"/>
              <a:gd name="connsiteY14" fmla="*/ 6858000 h 6858000"/>
              <a:gd name="connsiteX15" fmla="*/ 1840294 w 2949384"/>
              <a:gd name="connsiteY15" fmla="*/ 6858000 h 6858000"/>
              <a:gd name="connsiteX16" fmla="*/ 1840294 w 2949384"/>
              <a:gd name="connsiteY16" fmla="*/ 5370640 h 6858000"/>
              <a:gd name="connsiteX17" fmla="*/ 1545336 w 2949384"/>
              <a:gd name="connsiteY17" fmla="*/ 5370640 h 6858000"/>
              <a:gd name="connsiteX18" fmla="*/ 1545336 w 2949384"/>
              <a:gd name="connsiteY18" fmla="*/ 5071936 h 6858000"/>
              <a:gd name="connsiteX19" fmla="*/ 1840294 w 2949384"/>
              <a:gd name="connsiteY19" fmla="*/ 5071936 h 6858000"/>
              <a:gd name="connsiteX20" fmla="*/ 1840294 w 2949384"/>
              <a:gd name="connsiteY20" fmla="*/ 3853244 h 6858000"/>
              <a:gd name="connsiteX21" fmla="*/ 206058 w 2949384"/>
              <a:gd name="connsiteY21" fmla="*/ 3853244 h 6858000"/>
              <a:gd name="connsiteX22" fmla="*/ 206058 w 2949384"/>
              <a:gd name="connsiteY22" fmla="*/ 3554413 h 6858000"/>
              <a:gd name="connsiteX23" fmla="*/ 1840294 w 2949384"/>
              <a:gd name="connsiteY23" fmla="*/ 3554413 h 6858000"/>
              <a:gd name="connsiteX24" fmla="*/ 1840294 w 2949384"/>
              <a:gd name="connsiteY24" fmla="*/ 3094609 h 6858000"/>
              <a:gd name="connsiteX25" fmla="*/ 1030161 w 2949384"/>
              <a:gd name="connsiteY25" fmla="*/ 3094609 h 6858000"/>
              <a:gd name="connsiteX26" fmla="*/ 1030161 w 2949384"/>
              <a:gd name="connsiteY26" fmla="*/ 2795651 h 6858000"/>
              <a:gd name="connsiteX27" fmla="*/ 1840294 w 2949384"/>
              <a:gd name="connsiteY27" fmla="*/ 2795651 h 6858000"/>
              <a:gd name="connsiteX28" fmla="*/ 1840294 w 2949384"/>
              <a:gd name="connsiteY28" fmla="*/ 2335721 h 6858000"/>
              <a:gd name="connsiteX29" fmla="*/ 412179 w 2949384"/>
              <a:gd name="connsiteY29" fmla="*/ 2335721 h 6858000"/>
              <a:gd name="connsiteX30" fmla="*/ 412179 w 2949384"/>
              <a:gd name="connsiteY30" fmla="*/ 2036763 h 6858000"/>
              <a:gd name="connsiteX31" fmla="*/ 1840294 w 2949384"/>
              <a:gd name="connsiteY31" fmla="*/ 2036763 h 6858000"/>
              <a:gd name="connsiteX32" fmla="*/ 1840294 w 2949384"/>
              <a:gd name="connsiteY32" fmla="*/ 1576959 h 6858000"/>
              <a:gd name="connsiteX33" fmla="*/ 206058 w 2949384"/>
              <a:gd name="connsiteY33" fmla="*/ 1576959 h 6858000"/>
              <a:gd name="connsiteX34" fmla="*/ 206058 w 2949384"/>
              <a:gd name="connsiteY34" fmla="*/ 1278128 h 6858000"/>
              <a:gd name="connsiteX35" fmla="*/ 1840294 w 2949384"/>
              <a:gd name="connsiteY35" fmla="*/ 1278128 h 6858000"/>
              <a:gd name="connsiteX36" fmla="*/ 1840294 w 2949384"/>
              <a:gd name="connsiteY36" fmla="*/ 0 h 6858000"/>
              <a:gd name="connsiteX37" fmla="*/ 2139125 w 2949384"/>
              <a:gd name="connsiteY37" fmla="*/ 0 h 6858000"/>
              <a:gd name="connsiteX38" fmla="*/ 2139125 w 2949384"/>
              <a:gd name="connsiteY38" fmla="*/ 1278128 h 6858000"/>
              <a:gd name="connsiteX39" fmla="*/ 2382838 w 2949384"/>
              <a:gd name="connsiteY39" fmla="*/ 1278128 h 6858000"/>
              <a:gd name="connsiteX40" fmla="*/ 2382838 w 2949384"/>
              <a:gd name="connsiteY40" fmla="*/ 1576959 h 6858000"/>
              <a:gd name="connsiteX41" fmla="*/ 2139125 w 2949384"/>
              <a:gd name="connsiteY41" fmla="*/ 1576959 h 6858000"/>
              <a:gd name="connsiteX42" fmla="*/ 2139125 w 2949384"/>
              <a:gd name="connsiteY42" fmla="*/ 2795651 h 6858000"/>
              <a:gd name="connsiteX43" fmla="*/ 2949385 w 2949384"/>
              <a:gd name="connsiteY43" fmla="*/ 2795651 h 6858000"/>
              <a:gd name="connsiteX44" fmla="*/ 2949385 w 2949384"/>
              <a:gd name="connsiteY44" fmla="*/ 3094609 h 6858000"/>
              <a:gd name="connsiteX45" fmla="*/ 2139125 w 2949384"/>
              <a:gd name="connsiteY45" fmla="*/ 3094609 h 6858000"/>
              <a:gd name="connsiteX46" fmla="*/ 997395 w 2949384"/>
              <a:gd name="connsiteY46" fmla="*/ 6009196 h 6858000"/>
              <a:gd name="connsiteX47" fmla="*/ 1323531 w 2949384"/>
              <a:gd name="connsiteY47" fmla="*/ 6335078 h 6858000"/>
              <a:gd name="connsiteX48" fmla="*/ 1649222 w 2949384"/>
              <a:gd name="connsiteY48" fmla="*/ 6009196 h 6858000"/>
              <a:gd name="connsiteX49" fmla="*/ 1323531 w 2949384"/>
              <a:gd name="connsiteY49" fmla="*/ 5683314 h 6858000"/>
              <a:gd name="connsiteX50" fmla="*/ 997395 w 2949384"/>
              <a:gd name="connsiteY50" fmla="*/ 6009196 h 6858000"/>
              <a:gd name="connsiteX51" fmla="*/ 1558608 w 2949384"/>
              <a:gd name="connsiteY51" fmla="*/ 4612005 h 6858000"/>
              <a:gd name="connsiteX52" fmla="*/ 0 w 2949384"/>
              <a:gd name="connsiteY52" fmla="*/ 4612005 h 6858000"/>
              <a:gd name="connsiteX53" fmla="*/ 0 w 2949384"/>
              <a:gd name="connsiteY53" fmla="*/ 4313047 h 6858000"/>
              <a:gd name="connsiteX54" fmla="*/ 1558608 w 2949384"/>
              <a:gd name="connsiteY54" fmla="*/ 4313047 h 6858000"/>
              <a:gd name="connsiteX55" fmla="*/ 1558608 w 2949384"/>
              <a:gd name="connsiteY55" fmla="*/ 46120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49384" h="6858000">
                <a:moveTo>
                  <a:pt x="1713039" y="818198"/>
                </a:moveTo>
                <a:lnTo>
                  <a:pt x="1236091" y="818198"/>
                </a:lnTo>
                <a:lnTo>
                  <a:pt x="1236091" y="519239"/>
                </a:lnTo>
                <a:lnTo>
                  <a:pt x="1713039" y="519239"/>
                </a:lnTo>
                <a:lnTo>
                  <a:pt x="1713039" y="818198"/>
                </a:lnTo>
                <a:close/>
                <a:moveTo>
                  <a:pt x="2139125" y="3094609"/>
                </a:moveTo>
                <a:lnTo>
                  <a:pt x="2139125" y="3554413"/>
                </a:lnTo>
                <a:lnTo>
                  <a:pt x="2434209" y="3554413"/>
                </a:lnTo>
                <a:lnTo>
                  <a:pt x="2434209" y="3853244"/>
                </a:lnTo>
                <a:lnTo>
                  <a:pt x="2139125" y="3853244"/>
                </a:lnTo>
                <a:lnTo>
                  <a:pt x="2139125" y="5071936"/>
                </a:lnTo>
                <a:lnTo>
                  <a:pt x="2485708" y="5071936"/>
                </a:lnTo>
                <a:lnTo>
                  <a:pt x="2485708" y="5370640"/>
                </a:lnTo>
                <a:lnTo>
                  <a:pt x="2139125" y="5370640"/>
                </a:lnTo>
                <a:lnTo>
                  <a:pt x="2139125" y="6858000"/>
                </a:lnTo>
                <a:lnTo>
                  <a:pt x="1840294" y="6858000"/>
                </a:lnTo>
                <a:lnTo>
                  <a:pt x="1840294" y="5370640"/>
                </a:lnTo>
                <a:lnTo>
                  <a:pt x="1545336" y="5370640"/>
                </a:lnTo>
                <a:lnTo>
                  <a:pt x="1545336" y="5071936"/>
                </a:lnTo>
                <a:lnTo>
                  <a:pt x="1840294" y="5071936"/>
                </a:lnTo>
                <a:lnTo>
                  <a:pt x="1840294" y="3853244"/>
                </a:lnTo>
                <a:lnTo>
                  <a:pt x="206058" y="3853244"/>
                </a:lnTo>
                <a:lnTo>
                  <a:pt x="206058" y="3554413"/>
                </a:lnTo>
                <a:lnTo>
                  <a:pt x="1840294" y="3554413"/>
                </a:lnTo>
                <a:lnTo>
                  <a:pt x="1840294" y="3094609"/>
                </a:lnTo>
                <a:lnTo>
                  <a:pt x="1030161" y="3094609"/>
                </a:lnTo>
                <a:lnTo>
                  <a:pt x="1030161" y="2795651"/>
                </a:lnTo>
                <a:lnTo>
                  <a:pt x="1840294" y="2795651"/>
                </a:lnTo>
                <a:lnTo>
                  <a:pt x="1840294" y="2335721"/>
                </a:lnTo>
                <a:lnTo>
                  <a:pt x="412179" y="2335721"/>
                </a:lnTo>
                <a:lnTo>
                  <a:pt x="412179" y="2036763"/>
                </a:lnTo>
                <a:lnTo>
                  <a:pt x="1840294" y="2036763"/>
                </a:lnTo>
                <a:lnTo>
                  <a:pt x="1840294" y="1576959"/>
                </a:lnTo>
                <a:lnTo>
                  <a:pt x="206058" y="1576959"/>
                </a:lnTo>
                <a:lnTo>
                  <a:pt x="206058" y="1278128"/>
                </a:lnTo>
                <a:lnTo>
                  <a:pt x="1840294" y="1278128"/>
                </a:lnTo>
                <a:lnTo>
                  <a:pt x="1840294" y="0"/>
                </a:lnTo>
                <a:lnTo>
                  <a:pt x="2139125" y="0"/>
                </a:lnTo>
                <a:lnTo>
                  <a:pt x="2139125" y="1278128"/>
                </a:lnTo>
                <a:lnTo>
                  <a:pt x="2382838" y="1278128"/>
                </a:lnTo>
                <a:lnTo>
                  <a:pt x="2382838" y="1576959"/>
                </a:lnTo>
                <a:lnTo>
                  <a:pt x="2139125" y="1576959"/>
                </a:lnTo>
                <a:lnTo>
                  <a:pt x="2139125" y="2795651"/>
                </a:lnTo>
                <a:lnTo>
                  <a:pt x="2949385" y="2795651"/>
                </a:lnTo>
                <a:lnTo>
                  <a:pt x="2949385" y="3094609"/>
                </a:lnTo>
                <a:lnTo>
                  <a:pt x="2139125" y="3094609"/>
                </a:lnTo>
                <a:close/>
                <a:moveTo>
                  <a:pt x="997395" y="6009196"/>
                </a:moveTo>
                <a:lnTo>
                  <a:pt x="1323531" y="6335078"/>
                </a:lnTo>
                <a:lnTo>
                  <a:pt x="1649222" y="6009196"/>
                </a:lnTo>
                <a:lnTo>
                  <a:pt x="1323531" y="5683314"/>
                </a:lnTo>
                <a:lnTo>
                  <a:pt x="997395" y="6009196"/>
                </a:lnTo>
                <a:close/>
                <a:moveTo>
                  <a:pt x="1558608" y="4612005"/>
                </a:moveTo>
                <a:lnTo>
                  <a:pt x="0" y="4612005"/>
                </a:lnTo>
                <a:lnTo>
                  <a:pt x="0" y="4313047"/>
                </a:lnTo>
                <a:lnTo>
                  <a:pt x="1558608" y="4313047"/>
                </a:lnTo>
                <a:lnTo>
                  <a:pt x="1558608" y="4612005"/>
                </a:lnTo>
                <a:close/>
              </a:path>
            </a:pathLst>
          </a:custGeom>
          <a:solidFill>
            <a:schemeClr val="bg1">
              <a:alpha val="10000"/>
            </a:schemeClr>
          </a:solidFill>
          <a:ln w="6343" cap="flat">
            <a:noFill/>
            <a:prstDash val="solid"/>
            <a:miter/>
          </a:ln>
        </p:spPr>
        <p:txBody>
          <a:bodyPr rtlCol="0" anchor="ctr"/>
          <a:lstStyle/>
          <a:p>
            <a:endParaRPr lang="en-US"/>
          </a:p>
        </p:txBody>
      </p:sp>
      <p:sp>
        <p:nvSpPr>
          <p:cNvPr id="22" name="New section text">
            <a:extLst>
              <a:ext uri="{FF2B5EF4-FFF2-40B4-BE49-F238E27FC236}">
                <a16:creationId xmlns:a16="http://schemas.microsoft.com/office/drawing/2014/main" id="{EF21324A-DA89-29D1-7F3D-F8DF9972799A}"/>
              </a:ext>
              <a:ext uri="{C183D7F6-B498-43B3-948B-1728B52AA6E4}">
                <adec:decorative xmlns:adec="http://schemas.microsoft.com/office/drawing/2017/decorative" val="1"/>
              </a:ext>
            </a:extLst>
          </p:cNvPr>
          <p:cNvSpPr txBox="1"/>
          <p:nvPr/>
        </p:nvSpPr>
        <p:spPr>
          <a:xfrm>
            <a:off x="612774" y="609069"/>
            <a:ext cx="2162175" cy="276999"/>
          </a:xfrm>
          <a:prstGeom prst="rect">
            <a:avLst/>
          </a:prstGeom>
          <a:noFill/>
        </p:spPr>
        <p:txBody>
          <a:bodyPr wrap="square" lIns="0" tIns="0" rIns="0" bIns="0" rtlCol="0">
            <a:spAutoFit/>
          </a:bodyPr>
          <a:lstStyle/>
          <a:p>
            <a:r>
              <a:rPr lang="en-GB" sz="1800" dirty="0">
                <a:solidFill>
                  <a:schemeClr val="tx1"/>
                </a:solidFill>
                <a:latin typeface="+mj-lt"/>
              </a:rPr>
              <a:t>NEW SECTION</a:t>
            </a:r>
            <a:endParaRPr lang="en-US" sz="1800" dirty="0">
              <a:solidFill>
                <a:schemeClr val="tx1"/>
              </a:solidFill>
              <a:latin typeface="+mj-lt"/>
            </a:endParaRPr>
          </a:p>
        </p:txBody>
      </p:sp>
      <p:sp>
        <p:nvSpPr>
          <p:cNvPr id="2" name="Title 1"/>
          <p:cNvSpPr>
            <a:spLocks noGrp="1"/>
          </p:cNvSpPr>
          <p:nvPr>
            <p:ph type="ctrTitle"/>
          </p:nvPr>
        </p:nvSpPr>
        <p:spPr>
          <a:xfrm>
            <a:off x="612774" y="2869002"/>
            <a:ext cx="7449676" cy="569387"/>
          </a:xfrm>
          <a:noFill/>
        </p:spPr>
        <p:txBody>
          <a:bodyPr vert="horz" wrap="square" lIns="0" tIns="0" rIns="0" bIns="0" rtlCol="0" anchor="b" anchorCtr="0">
            <a:spAutoFit/>
          </a:bodyPr>
          <a:lstStyle>
            <a:lvl1pPr>
              <a:defRPr lang="en-GB" sz="4000">
                <a:solidFill>
                  <a:schemeClr val="tx1"/>
                </a:solidFill>
                <a:latin typeface="Source Sans Pro SemiBold" panose="020B0603030403020204" pitchFamily="34" charset="0"/>
              </a:defRPr>
            </a:lvl1pPr>
          </a:lstStyle>
          <a:p>
            <a:pPr lvl="0">
              <a:lnSpc>
                <a:spcPct val="90000"/>
              </a:lnSpc>
            </a:pPr>
            <a:r>
              <a:rPr lang="en-US"/>
              <a:t>Click to edit Master title style</a:t>
            </a:r>
            <a:endParaRPr lang="en-GB" dirty="0"/>
          </a:p>
        </p:txBody>
      </p:sp>
      <p:sp>
        <p:nvSpPr>
          <p:cNvPr id="3" name="Subtitle 2"/>
          <p:cNvSpPr>
            <a:spLocks noGrp="1"/>
          </p:cNvSpPr>
          <p:nvPr>
            <p:ph type="subTitle" idx="1"/>
          </p:nvPr>
        </p:nvSpPr>
        <p:spPr>
          <a:xfrm>
            <a:off x="612773" y="3616316"/>
            <a:ext cx="7449676" cy="1398135"/>
          </a:xfrm>
          <a:prstGeom prst="rect">
            <a:avLst/>
          </a:prstGeom>
        </p:spPr>
        <p:txBody>
          <a:bodyPr vert="horz" lIns="0" tIns="0" rIns="0" bIns="0" rtlCol="0">
            <a:normAutofit/>
          </a:bodyPr>
          <a:lstStyle>
            <a:lvl1pPr marL="0" indent="0">
              <a:buNone/>
              <a:defRPr lang="en-US" b="0">
                <a:solidFill>
                  <a:schemeClr val="tx1"/>
                </a:solidFill>
              </a:defRPr>
            </a:lvl1pPr>
          </a:lstStyle>
          <a:p>
            <a:pPr lvl="0">
              <a:lnSpc>
                <a:spcPct val="100000"/>
              </a:lnSpc>
              <a:spcBef>
                <a:spcPts val="0"/>
              </a:spcBef>
            </a:pPr>
            <a:r>
              <a:rPr lang="en-US"/>
              <a:t>Click to edit Master subtitle style</a:t>
            </a:r>
            <a:endParaRPr lang="en-US" dirty="0"/>
          </a:p>
        </p:txBody>
      </p:sp>
      <p:pic>
        <p:nvPicPr>
          <p:cNvPr id="5" name="Picture 4">
            <a:extLst>
              <a:ext uri="{FF2B5EF4-FFF2-40B4-BE49-F238E27FC236}">
                <a16:creationId xmlns:a16="http://schemas.microsoft.com/office/drawing/2014/main" id="{876869B2-D3AE-421C-07D1-02EFA02D7DE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8437" y="5666688"/>
            <a:ext cx="2331462" cy="664625"/>
          </a:xfrm>
          <a:prstGeom prst="rect">
            <a:avLst/>
          </a:prstGeom>
        </p:spPr>
      </p:pic>
    </p:spTree>
    <p:extLst>
      <p:ext uri="{BB962C8B-B14F-4D97-AF65-F5344CB8AC3E}">
        <p14:creationId xmlns:p14="http://schemas.microsoft.com/office/powerpoint/2010/main" val="1849909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Divider Slide Green">
    <p:bg>
      <p:bgPr>
        <a:solidFill>
          <a:schemeClr val="accent5"/>
        </a:solidFill>
        <a:effectLst/>
      </p:bgPr>
    </p:bg>
    <p:spTree>
      <p:nvGrpSpPr>
        <p:cNvPr id="1" name=""/>
        <p:cNvGrpSpPr/>
        <p:nvPr/>
      </p:nvGrpSpPr>
      <p:grpSpPr>
        <a:xfrm>
          <a:off x="0" y="0"/>
          <a:ext cx="0" cy="0"/>
          <a:chOff x="0" y="0"/>
          <a:chExt cx="0" cy="0"/>
        </a:xfrm>
      </p:grpSpPr>
      <p:sp>
        <p:nvSpPr>
          <p:cNvPr id="4" name="Background graphic">
            <a:extLst>
              <a:ext uri="{FF2B5EF4-FFF2-40B4-BE49-F238E27FC236}">
                <a16:creationId xmlns:a16="http://schemas.microsoft.com/office/drawing/2014/main" id="{F2824C35-3AB6-F110-E24A-5F98A944B4AD}"/>
              </a:ext>
              <a:ext uri="{C183D7F6-B498-43B3-948B-1728B52AA6E4}">
                <adec:decorative xmlns:adec="http://schemas.microsoft.com/office/drawing/2017/decorative" val="1"/>
              </a:ext>
            </a:extLst>
          </p:cNvPr>
          <p:cNvSpPr/>
          <p:nvPr/>
        </p:nvSpPr>
        <p:spPr>
          <a:xfrm>
            <a:off x="8633016" y="0"/>
            <a:ext cx="2949384" cy="6858000"/>
          </a:xfrm>
          <a:custGeom>
            <a:avLst/>
            <a:gdLst>
              <a:gd name="connsiteX0" fmla="*/ 1713039 w 2949384"/>
              <a:gd name="connsiteY0" fmla="*/ 818198 h 6858000"/>
              <a:gd name="connsiteX1" fmla="*/ 1236091 w 2949384"/>
              <a:gd name="connsiteY1" fmla="*/ 818198 h 6858000"/>
              <a:gd name="connsiteX2" fmla="*/ 1236091 w 2949384"/>
              <a:gd name="connsiteY2" fmla="*/ 519239 h 6858000"/>
              <a:gd name="connsiteX3" fmla="*/ 1713039 w 2949384"/>
              <a:gd name="connsiteY3" fmla="*/ 519239 h 6858000"/>
              <a:gd name="connsiteX4" fmla="*/ 1713039 w 2949384"/>
              <a:gd name="connsiteY4" fmla="*/ 818198 h 6858000"/>
              <a:gd name="connsiteX5" fmla="*/ 2139125 w 2949384"/>
              <a:gd name="connsiteY5" fmla="*/ 3094609 h 6858000"/>
              <a:gd name="connsiteX6" fmla="*/ 2139125 w 2949384"/>
              <a:gd name="connsiteY6" fmla="*/ 3554413 h 6858000"/>
              <a:gd name="connsiteX7" fmla="*/ 2434209 w 2949384"/>
              <a:gd name="connsiteY7" fmla="*/ 3554413 h 6858000"/>
              <a:gd name="connsiteX8" fmla="*/ 2434209 w 2949384"/>
              <a:gd name="connsiteY8" fmla="*/ 3853244 h 6858000"/>
              <a:gd name="connsiteX9" fmla="*/ 2139125 w 2949384"/>
              <a:gd name="connsiteY9" fmla="*/ 3853244 h 6858000"/>
              <a:gd name="connsiteX10" fmla="*/ 2139125 w 2949384"/>
              <a:gd name="connsiteY10" fmla="*/ 5071936 h 6858000"/>
              <a:gd name="connsiteX11" fmla="*/ 2485708 w 2949384"/>
              <a:gd name="connsiteY11" fmla="*/ 5071936 h 6858000"/>
              <a:gd name="connsiteX12" fmla="*/ 2485708 w 2949384"/>
              <a:gd name="connsiteY12" fmla="*/ 5370640 h 6858000"/>
              <a:gd name="connsiteX13" fmla="*/ 2139125 w 2949384"/>
              <a:gd name="connsiteY13" fmla="*/ 5370640 h 6858000"/>
              <a:gd name="connsiteX14" fmla="*/ 2139125 w 2949384"/>
              <a:gd name="connsiteY14" fmla="*/ 6858000 h 6858000"/>
              <a:gd name="connsiteX15" fmla="*/ 1840294 w 2949384"/>
              <a:gd name="connsiteY15" fmla="*/ 6858000 h 6858000"/>
              <a:gd name="connsiteX16" fmla="*/ 1840294 w 2949384"/>
              <a:gd name="connsiteY16" fmla="*/ 5370640 h 6858000"/>
              <a:gd name="connsiteX17" fmla="*/ 1545336 w 2949384"/>
              <a:gd name="connsiteY17" fmla="*/ 5370640 h 6858000"/>
              <a:gd name="connsiteX18" fmla="*/ 1545336 w 2949384"/>
              <a:gd name="connsiteY18" fmla="*/ 5071936 h 6858000"/>
              <a:gd name="connsiteX19" fmla="*/ 1840294 w 2949384"/>
              <a:gd name="connsiteY19" fmla="*/ 5071936 h 6858000"/>
              <a:gd name="connsiteX20" fmla="*/ 1840294 w 2949384"/>
              <a:gd name="connsiteY20" fmla="*/ 3853244 h 6858000"/>
              <a:gd name="connsiteX21" fmla="*/ 206058 w 2949384"/>
              <a:gd name="connsiteY21" fmla="*/ 3853244 h 6858000"/>
              <a:gd name="connsiteX22" fmla="*/ 206058 w 2949384"/>
              <a:gd name="connsiteY22" fmla="*/ 3554413 h 6858000"/>
              <a:gd name="connsiteX23" fmla="*/ 1840294 w 2949384"/>
              <a:gd name="connsiteY23" fmla="*/ 3554413 h 6858000"/>
              <a:gd name="connsiteX24" fmla="*/ 1840294 w 2949384"/>
              <a:gd name="connsiteY24" fmla="*/ 3094609 h 6858000"/>
              <a:gd name="connsiteX25" fmla="*/ 1030161 w 2949384"/>
              <a:gd name="connsiteY25" fmla="*/ 3094609 h 6858000"/>
              <a:gd name="connsiteX26" fmla="*/ 1030161 w 2949384"/>
              <a:gd name="connsiteY26" fmla="*/ 2795651 h 6858000"/>
              <a:gd name="connsiteX27" fmla="*/ 1840294 w 2949384"/>
              <a:gd name="connsiteY27" fmla="*/ 2795651 h 6858000"/>
              <a:gd name="connsiteX28" fmla="*/ 1840294 w 2949384"/>
              <a:gd name="connsiteY28" fmla="*/ 2335721 h 6858000"/>
              <a:gd name="connsiteX29" fmla="*/ 412179 w 2949384"/>
              <a:gd name="connsiteY29" fmla="*/ 2335721 h 6858000"/>
              <a:gd name="connsiteX30" fmla="*/ 412179 w 2949384"/>
              <a:gd name="connsiteY30" fmla="*/ 2036763 h 6858000"/>
              <a:gd name="connsiteX31" fmla="*/ 1840294 w 2949384"/>
              <a:gd name="connsiteY31" fmla="*/ 2036763 h 6858000"/>
              <a:gd name="connsiteX32" fmla="*/ 1840294 w 2949384"/>
              <a:gd name="connsiteY32" fmla="*/ 1576959 h 6858000"/>
              <a:gd name="connsiteX33" fmla="*/ 206058 w 2949384"/>
              <a:gd name="connsiteY33" fmla="*/ 1576959 h 6858000"/>
              <a:gd name="connsiteX34" fmla="*/ 206058 w 2949384"/>
              <a:gd name="connsiteY34" fmla="*/ 1278128 h 6858000"/>
              <a:gd name="connsiteX35" fmla="*/ 1840294 w 2949384"/>
              <a:gd name="connsiteY35" fmla="*/ 1278128 h 6858000"/>
              <a:gd name="connsiteX36" fmla="*/ 1840294 w 2949384"/>
              <a:gd name="connsiteY36" fmla="*/ 0 h 6858000"/>
              <a:gd name="connsiteX37" fmla="*/ 2139125 w 2949384"/>
              <a:gd name="connsiteY37" fmla="*/ 0 h 6858000"/>
              <a:gd name="connsiteX38" fmla="*/ 2139125 w 2949384"/>
              <a:gd name="connsiteY38" fmla="*/ 1278128 h 6858000"/>
              <a:gd name="connsiteX39" fmla="*/ 2382838 w 2949384"/>
              <a:gd name="connsiteY39" fmla="*/ 1278128 h 6858000"/>
              <a:gd name="connsiteX40" fmla="*/ 2382838 w 2949384"/>
              <a:gd name="connsiteY40" fmla="*/ 1576959 h 6858000"/>
              <a:gd name="connsiteX41" fmla="*/ 2139125 w 2949384"/>
              <a:gd name="connsiteY41" fmla="*/ 1576959 h 6858000"/>
              <a:gd name="connsiteX42" fmla="*/ 2139125 w 2949384"/>
              <a:gd name="connsiteY42" fmla="*/ 2795651 h 6858000"/>
              <a:gd name="connsiteX43" fmla="*/ 2949385 w 2949384"/>
              <a:gd name="connsiteY43" fmla="*/ 2795651 h 6858000"/>
              <a:gd name="connsiteX44" fmla="*/ 2949385 w 2949384"/>
              <a:gd name="connsiteY44" fmla="*/ 3094609 h 6858000"/>
              <a:gd name="connsiteX45" fmla="*/ 2139125 w 2949384"/>
              <a:gd name="connsiteY45" fmla="*/ 3094609 h 6858000"/>
              <a:gd name="connsiteX46" fmla="*/ 997395 w 2949384"/>
              <a:gd name="connsiteY46" fmla="*/ 6009196 h 6858000"/>
              <a:gd name="connsiteX47" fmla="*/ 1323531 w 2949384"/>
              <a:gd name="connsiteY47" fmla="*/ 6335078 h 6858000"/>
              <a:gd name="connsiteX48" fmla="*/ 1649222 w 2949384"/>
              <a:gd name="connsiteY48" fmla="*/ 6009196 h 6858000"/>
              <a:gd name="connsiteX49" fmla="*/ 1323531 w 2949384"/>
              <a:gd name="connsiteY49" fmla="*/ 5683314 h 6858000"/>
              <a:gd name="connsiteX50" fmla="*/ 997395 w 2949384"/>
              <a:gd name="connsiteY50" fmla="*/ 6009196 h 6858000"/>
              <a:gd name="connsiteX51" fmla="*/ 1558608 w 2949384"/>
              <a:gd name="connsiteY51" fmla="*/ 4612005 h 6858000"/>
              <a:gd name="connsiteX52" fmla="*/ 0 w 2949384"/>
              <a:gd name="connsiteY52" fmla="*/ 4612005 h 6858000"/>
              <a:gd name="connsiteX53" fmla="*/ 0 w 2949384"/>
              <a:gd name="connsiteY53" fmla="*/ 4313047 h 6858000"/>
              <a:gd name="connsiteX54" fmla="*/ 1558608 w 2949384"/>
              <a:gd name="connsiteY54" fmla="*/ 4313047 h 6858000"/>
              <a:gd name="connsiteX55" fmla="*/ 1558608 w 2949384"/>
              <a:gd name="connsiteY55" fmla="*/ 46120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2949384" h="6858000">
                <a:moveTo>
                  <a:pt x="1713039" y="818198"/>
                </a:moveTo>
                <a:lnTo>
                  <a:pt x="1236091" y="818198"/>
                </a:lnTo>
                <a:lnTo>
                  <a:pt x="1236091" y="519239"/>
                </a:lnTo>
                <a:lnTo>
                  <a:pt x="1713039" y="519239"/>
                </a:lnTo>
                <a:lnTo>
                  <a:pt x="1713039" y="818198"/>
                </a:lnTo>
                <a:close/>
                <a:moveTo>
                  <a:pt x="2139125" y="3094609"/>
                </a:moveTo>
                <a:lnTo>
                  <a:pt x="2139125" y="3554413"/>
                </a:lnTo>
                <a:lnTo>
                  <a:pt x="2434209" y="3554413"/>
                </a:lnTo>
                <a:lnTo>
                  <a:pt x="2434209" y="3853244"/>
                </a:lnTo>
                <a:lnTo>
                  <a:pt x="2139125" y="3853244"/>
                </a:lnTo>
                <a:lnTo>
                  <a:pt x="2139125" y="5071936"/>
                </a:lnTo>
                <a:lnTo>
                  <a:pt x="2485708" y="5071936"/>
                </a:lnTo>
                <a:lnTo>
                  <a:pt x="2485708" y="5370640"/>
                </a:lnTo>
                <a:lnTo>
                  <a:pt x="2139125" y="5370640"/>
                </a:lnTo>
                <a:lnTo>
                  <a:pt x="2139125" y="6858000"/>
                </a:lnTo>
                <a:lnTo>
                  <a:pt x="1840294" y="6858000"/>
                </a:lnTo>
                <a:lnTo>
                  <a:pt x="1840294" y="5370640"/>
                </a:lnTo>
                <a:lnTo>
                  <a:pt x="1545336" y="5370640"/>
                </a:lnTo>
                <a:lnTo>
                  <a:pt x="1545336" y="5071936"/>
                </a:lnTo>
                <a:lnTo>
                  <a:pt x="1840294" y="5071936"/>
                </a:lnTo>
                <a:lnTo>
                  <a:pt x="1840294" y="3853244"/>
                </a:lnTo>
                <a:lnTo>
                  <a:pt x="206058" y="3853244"/>
                </a:lnTo>
                <a:lnTo>
                  <a:pt x="206058" y="3554413"/>
                </a:lnTo>
                <a:lnTo>
                  <a:pt x="1840294" y="3554413"/>
                </a:lnTo>
                <a:lnTo>
                  <a:pt x="1840294" y="3094609"/>
                </a:lnTo>
                <a:lnTo>
                  <a:pt x="1030161" y="3094609"/>
                </a:lnTo>
                <a:lnTo>
                  <a:pt x="1030161" y="2795651"/>
                </a:lnTo>
                <a:lnTo>
                  <a:pt x="1840294" y="2795651"/>
                </a:lnTo>
                <a:lnTo>
                  <a:pt x="1840294" y="2335721"/>
                </a:lnTo>
                <a:lnTo>
                  <a:pt x="412179" y="2335721"/>
                </a:lnTo>
                <a:lnTo>
                  <a:pt x="412179" y="2036763"/>
                </a:lnTo>
                <a:lnTo>
                  <a:pt x="1840294" y="2036763"/>
                </a:lnTo>
                <a:lnTo>
                  <a:pt x="1840294" y="1576959"/>
                </a:lnTo>
                <a:lnTo>
                  <a:pt x="206058" y="1576959"/>
                </a:lnTo>
                <a:lnTo>
                  <a:pt x="206058" y="1278128"/>
                </a:lnTo>
                <a:lnTo>
                  <a:pt x="1840294" y="1278128"/>
                </a:lnTo>
                <a:lnTo>
                  <a:pt x="1840294" y="0"/>
                </a:lnTo>
                <a:lnTo>
                  <a:pt x="2139125" y="0"/>
                </a:lnTo>
                <a:lnTo>
                  <a:pt x="2139125" y="1278128"/>
                </a:lnTo>
                <a:lnTo>
                  <a:pt x="2382838" y="1278128"/>
                </a:lnTo>
                <a:lnTo>
                  <a:pt x="2382838" y="1576959"/>
                </a:lnTo>
                <a:lnTo>
                  <a:pt x="2139125" y="1576959"/>
                </a:lnTo>
                <a:lnTo>
                  <a:pt x="2139125" y="2795651"/>
                </a:lnTo>
                <a:lnTo>
                  <a:pt x="2949385" y="2795651"/>
                </a:lnTo>
                <a:lnTo>
                  <a:pt x="2949385" y="3094609"/>
                </a:lnTo>
                <a:lnTo>
                  <a:pt x="2139125" y="3094609"/>
                </a:lnTo>
                <a:close/>
                <a:moveTo>
                  <a:pt x="997395" y="6009196"/>
                </a:moveTo>
                <a:lnTo>
                  <a:pt x="1323531" y="6335078"/>
                </a:lnTo>
                <a:lnTo>
                  <a:pt x="1649222" y="6009196"/>
                </a:lnTo>
                <a:lnTo>
                  <a:pt x="1323531" y="5683314"/>
                </a:lnTo>
                <a:lnTo>
                  <a:pt x="997395" y="6009196"/>
                </a:lnTo>
                <a:close/>
                <a:moveTo>
                  <a:pt x="1558608" y="4612005"/>
                </a:moveTo>
                <a:lnTo>
                  <a:pt x="0" y="4612005"/>
                </a:lnTo>
                <a:lnTo>
                  <a:pt x="0" y="4313047"/>
                </a:lnTo>
                <a:lnTo>
                  <a:pt x="1558608" y="4313047"/>
                </a:lnTo>
                <a:lnTo>
                  <a:pt x="1558608" y="4612005"/>
                </a:lnTo>
                <a:close/>
              </a:path>
            </a:pathLst>
          </a:custGeom>
          <a:solidFill>
            <a:schemeClr val="bg1">
              <a:alpha val="10000"/>
            </a:schemeClr>
          </a:solidFill>
          <a:ln w="6343" cap="flat">
            <a:noFill/>
            <a:prstDash val="solid"/>
            <a:miter/>
          </a:ln>
        </p:spPr>
        <p:txBody>
          <a:bodyPr rtlCol="0" anchor="ctr"/>
          <a:lstStyle/>
          <a:p>
            <a:endParaRPr lang="en-US" dirty="0"/>
          </a:p>
        </p:txBody>
      </p:sp>
      <p:sp>
        <p:nvSpPr>
          <p:cNvPr id="22" name="New section text">
            <a:extLst>
              <a:ext uri="{FF2B5EF4-FFF2-40B4-BE49-F238E27FC236}">
                <a16:creationId xmlns:a16="http://schemas.microsoft.com/office/drawing/2014/main" id="{EF21324A-DA89-29D1-7F3D-F8DF9972799A}"/>
              </a:ext>
              <a:ext uri="{C183D7F6-B498-43B3-948B-1728B52AA6E4}">
                <adec:decorative xmlns:adec="http://schemas.microsoft.com/office/drawing/2017/decorative" val="1"/>
              </a:ext>
            </a:extLst>
          </p:cNvPr>
          <p:cNvSpPr txBox="1"/>
          <p:nvPr/>
        </p:nvSpPr>
        <p:spPr>
          <a:xfrm>
            <a:off x="612774" y="609069"/>
            <a:ext cx="2162175" cy="276999"/>
          </a:xfrm>
          <a:prstGeom prst="rect">
            <a:avLst/>
          </a:prstGeom>
          <a:noFill/>
        </p:spPr>
        <p:txBody>
          <a:bodyPr wrap="square" lIns="0" tIns="0" rIns="0" bIns="0" rtlCol="0">
            <a:spAutoFit/>
          </a:bodyPr>
          <a:lstStyle/>
          <a:p>
            <a:r>
              <a:rPr lang="en-GB" sz="1800" dirty="0">
                <a:solidFill>
                  <a:schemeClr val="tx1"/>
                </a:solidFill>
                <a:latin typeface="+mj-lt"/>
              </a:rPr>
              <a:t>NEW SECTION</a:t>
            </a:r>
            <a:endParaRPr lang="en-US" sz="1800" dirty="0">
              <a:solidFill>
                <a:schemeClr val="tx1"/>
              </a:solidFill>
              <a:latin typeface="+mj-lt"/>
            </a:endParaRPr>
          </a:p>
        </p:txBody>
      </p:sp>
      <p:sp>
        <p:nvSpPr>
          <p:cNvPr id="2" name="Title 1"/>
          <p:cNvSpPr>
            <a:spLocks noGrp="1"/>
          </p:cNvSpPr>
          <p:nvPr>
            <p:ph type="ctrTitle"/>
          </p:nvPr>
        </p:nvSpPr>
        <p:spPr>
          <a:xfrm>
            <a:off x="612774" y="2869002"/>
            <a:ext cx="7449676" cy="569387"/>
          </a:xfrm>
          <a:noFill/>
        </p:spPr>
        <p:txBody>
          <a:bodyPr vert="horz" wrap="square" lIns="0" tIns="0" rIns="0" bIns="0" rtlCol="0" anchor="b" anchorCtr="0">
            <a:spAutoFit/>
          </a:bodyPr>
          <a:lstStyle>
            <a:lvl1pPr>
              <a:defRPr lang="en-GB" sz="4000">
                <a:solidFill>
                  <a:schemeClr val="tx1"/>
                </a:solidFill>
                <a:latin typeface="Source Sans Pro SemiBold" panose="020B0603030403020204" pitchFamily="34" charset="0"/>
              </a:defRPr>
            </a:lvl1pPr>
          </a:lstStyle>
          <a:p>
            <a:pPr lvl="0">
              <a:lnSpc>
                <a:spcPct val="90000"/>
              </a:lnSpc>
            </a:pPr>
            <a:r>
              <a:rPr lang="en-US"/>
              <a:t>Click to edit Master title style</a:t>
            </a:r>
            <a:endParaRPr lang="en-GB" dirty="0"/>
          </a:p>
        </p:txBody>
      </p:sp>
      <p:sp>
        <p:nvSpPr>
          <p:cNvPr id="3" name="Subtitle 2"/>
          <p:cNvSpPr>
            <a:spLocks noGrp="1"/>
          </p:cNvSpPr>
          <p:nvPr>
            <p:ph type="subTitle" idx="1"/>
          </p:nvPr>
        </p:nvSpPr>
        <p:spPr>
          <a:xfrm>
            <a:off x="612773" y="3616316"/>
            <a:ext cx="7449676" cy="1398135"/>
          </a:xfrm>
          <a:prstGeom prst="rect">
            <a:avLst/>
          </a:prstGeom>
        </p:spPr>
        <p:txBody>
          <a:bodyPr vert="horz" lIns="0" tIns="0" rIns="0" bIns="0" rtlCol="0">
            <a:normAutofit/>
          </a:bodyPr>
          <a:lstStyle>
            <a:lvl1pPr marL="0" indent="0">
              <a:buNone/>
              <a:defRPr lang="en-US" b="0">
                <a:solidFill>
                  <a:schemeClr val="tx1"/>
                </a:solidFill>
              </a:defRPr>
            </a:lvl1pPr>
          </a:lstStyle>
          <a:p>
            <a:pPr lvl="0">
              <a:lnSpc>
                <a:spcPct val="100000"/>
              </a:lnSpc>
              <a:spcBef>
                <a:spcPts val="0"/>
              </a:spcBef>
            </a:pPr>
            <a:r>
              <a:rPr lang="en-US"/>
              <a:t>Click to edit Master subtitle style</a:t>
            </a:r>
            <a:endParaRPr lang="en-US" dirty="0"/>
          </a:p>
        </p:txBody>
      </p:sp>
      <p:pic>
        <p:nvPicPr>
          <p:cNvPr id="5" name="Picture 4">
            <a:extLst>
              <a:ext uri="{FF2B5EF4-FFF2-40B4-BE49-F238E27FC236}">
                <a16:creationId xmlns:a16="http://schemas.microsoft.com/office/drawing/2014/main" id="{747E80EA-A1A0-58C5-5637-E55BF75CCC9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78437" y="5666688"/>
            <a:ext cx="2331462" cy="664625"/>
          </a:xfrm>
          <a:prstGeom prst="rect">
            <a:avLst/>
          </a:prstGeom>
        </p:spPr>
      </p:pic>
    </p:spTree>
    <p:extLst>
      <p:ext uri="{BB962C8B-B14F-4D97-AF65-F5344CB8AC3E}">
        <p14:creationId xmlns:p14="http://schemas.microsoft.com/office/powerpoint/2010/main" val="23115895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dec="http://schemas.microsoft.com/office/drawing/2017/decorative" xmlns:a16="http://schemas.microsoft.com/office/drawing/2014/main" xmlns="">
      <p:transition>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819724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5F5F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12774" y="479425"/>
            <a:ext cx="10969626" cy="553998"/>
          </a:xfrm>
          <a:prstGeom prst="rect">
            <a:avLst/>
          </a:prstGeom>
        </p:spPr>
        <p:txBody>
          <a:bodyPr vert="horz" wrap="square" lIns="0" tIns="0" rIns="0" bIns="0" rtlCol="0" anchor="t" anchorCtr="0">
            <a:spAutoFit/>
          </a:bodyPr>
          <a:lstStyle/>
          <a:p>
            <a:r>
              <a:rPr lang="en-US" dirty="0"/>
              <a:t>Click to edit Master title style</a:t>
            </a:r>
            <a:endParaRPr lang="en-GB" dirty="0"/>
          </a:p>
        </p:txBody>
      </p:sp>
      <p:sp>
        <p:nvSpPr>
          <p:cNvPr id="23" name="Footer Placeholder 22">
            <a:extLst>
              <a:ext uri="{FF2B5EF4-FFF2-40B4-BE49-F238E27FC236}">
                <a16:creationId xmlns:a16="http://schemas.microsoft.com/office/drawing/2014/main" id="{019F74BD-33F1-B2A9-D9B8-5DC9A08120EF}"/>
              </a:ext>
            </a:extLst>
          </p:cNvPr>
          <p:cNvSpPr>
            <a:spLocks noGrp="1"/>
          </p:cNvSpPr>
          <p:nvPr>
            <p:ph type="ftr" sz="quarter" idx="3"/>
          </p:nvPr>
        </p:nvSpPr>
        <p:spPr>
          <a:xfrm>
            <a:off x="612774" y="6186101"/>
            <a:ext cx="7790452" cy="246221"/>
          </a:xfrm>
          <a:prstGeom prst="rect">
            <a:avLst/>
          </a:prstGeom>
        </p:spPr>
        <p:txBody>
          <a:bodyPr vert="horz" wrap="square" lIns="0" tIns="0" rIns="0" bIns="0" rtlCol="0" anchor="b">
            <a:spAutoFit/>
          </a:bodyPr>
          <a:lstStyle>
            <a:lvl1pPr algn="l">
              <a:defRPr sz="1600">
                <a:solidFill>
                  <a:srgbClr val="8C8C8C"/>
                </a:solidFill>
              </a:defRPr>
            </a:lvl1pPr>
          </a:lstStyle>
          <a:p>
            <a:endParaRPr lang="en-US" dirty="0"/>
          </a:p>
        </p:txBody>
      </p:sp>
      <p:sp>
        <p:nvSpPr>
          <p:cNvPr id="9" name="Text Placeholder 8">
            <a:extLst>
              <a:ext uri="{FF2B5EF4-FFF2-40B4-BE49-F238E27FC236}">
                <a16:creationId xmlns:a16="http://schemas.microsoft.com/office/drawing/2014/main" id="{3D6A6534-0636-B1BE-29CD-83208A3D0551}"/>
              </a:ext>
            </a:extLst>
          </p:cNvPr>
          <p:cNvSpPr>
            <a:spLocks noGrp="1"/>
          </p:cNvSpPr>
          <p:nvPr>
            <p:ph type="body" idx="1"/>
          </p:nvPr>
        </p:nvSpPr>
        <p:spPr>
          <a:xfrm>
            <a:off x="612774" y="1736725"/>
            <a:ext cx="10969201" cy="4176713"/>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5" name="Picture 14">
            <a:extLst>
              <a:ext uri="{FF2B5EF4-FFF2-40B4-BE49-F238E27FC236}">
                <a16:creationId xmlns:a16="http://schemas.microsoft.com/office/drawing/2014/main" id="{65724357-AD10-C82A-4E5F-E0972D3FECA9}"/>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9833548" y="6044326"/>
            <a:ext cx="1776333" cy="506375"/>
          </a:xfrm>
          <a:prstGeom prst="rect">
            <a:avLst/>
          </a:prstGeom>
        </p:spPr>
      </p:pic>
    </p:spTree>
    <p:extLst>
      <p:ext uri="{BB962C8B-B14F-4D97-AF65-F5344CB8AC3E}">
        <p14:creationId xmlns:p14="http://schemas.microsoft.com/office/powerpoint/2010/main" val="3305086317"/>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Lst>
  <mc:AlternateContent xmlns:mc="http://schemas.openxmlformats.org/markup-compatibility/2006" xmlns:p14="http://schemas.microsoft.com/office/powerpoint/2010/main">
    <mc:Choice Requires="p14">
      <p:transition p14:dur="250">
        <p:fade/>
      </p:transition>
    </mc:Choice>
    <mc:Fallback xmlns:p15="http://schemas.microsoft.com/office/powerpoint/2012/main" xmlns:adec="http://schemas.microsoft.com/office/drawing/2017/decorative" xmlns:a16="http://schemas.microsoft.com/office/drawing/2014/main" xmlns="">
      <p:transition>
        <p:fade/>
      </p:transition>
    </mc:Fallback>
  </mc:AlternateContent>
  <p:hf sldNum="0" hdr="0" dt="0"/>
  <p:txStyles>
    <p:titleStyle>
      <a:lvl1pPr algn="l" defTabSz="914400" rtl="0" eaLnBrk="1" latinLnBrk="0" hangingPunct="1">
        <a:spcBef>
          <a:spcPct val="0"/>
        </a:spcBef>
        <a:buNone/>
        <a:defRPr sz="3600" b="1" kern="1200" spc="0" baseline="0">
          <a:solidFill>
            <a:srgbClr val="002C64"/>
          </a:solidFill>
          <a:latin typeface="+mj-lt"/>
          <a:ea typeface="+mj-ea"/>
          <a:cs typeface="+mj-cs"/>
        </a:defRPr>
      </a:lvl1pPr>
    </p:titleStyle>
    <p:bodyStyle>
      <a:lvl1pPr marL="265113" indent="-265113" algn="l" defTabSz="914400" rtl="0" eaLnBrk="1" latinLnBrk="0" hangingPunct="1">
        <a:spcBef>
          <a:spcPts val="1200"/>
        </a:spcBef>
        <a:spcAft>
          <a:spcPts val="0"/>
        </a:spcAft>
        <a:buClr>
          <a:srgbClr val="E22327"/>
        </a:buClr>
        <a:buFont typeface="Arial" panose="020B0604020202020204" pitchFamily="34" charset="0"/>
        <a:buChar char="•"/>
        <a:defRPr sz="2000" kern="1200" spc="-20" baseline="0">
          <a:solidFill>
            <a:schemeClr val="tx1"/>
          </a:solidFill>
          <a:latin typeface="+mn-lt"/>
          <a:ea typeface="+mn-ea"/>
          <a:cs typeface="+mn-cs"/>
        </a:defRPr>
      </a:lvl1pPr>
      <a:lvl2pPr marL="541338" indent="-276225" algn="l" defTabSz="914400" rtl="0" eaLnBrk="1" latinLnBrk="0" hangingPunct="1">
        <a:spcBef>
          <a:spcPts val="900"/>
        </a:spcBef>
        <a:spcAft>
          <a:spcPts val="0"/>
        </a:spcAft>
        <a:buClr>
          <a:srgbClr val="E22327"/>
        </a:buClr>
        <a:buFont typeface="Source Sans Pro" panose="020B0503030403020204" pitchFamily="34" charset="0"/>
        <a:buChar char="–"/>
        <a:defRPr sz="2000" kern="1200" spc="-20" baseline="0">
          <a:solidFill>
            <a:schemeClr val="tx1"/>
          </a:solidFill>
          <a:latin typeface="+mn-lt"/>
          <a:ea typeface="+mn-ea"/>
          <a:cs typeface="+mn-cs"/>
        </a:defRPr>
      </a:lvl2pPr>
      <a:lvl3pPr marL="806450" indent="-265113" algn="l" defTabSz="914400" rtl="0" eaLnBrk="1" latinLnBrk="0" hangingPunct="1">
        <a:spcBef>
          <a:spcPts val="900"/>
        </a:spcBef>
        <a:spcAft>
          <a:spcPts val="0"/>
        </a:spcAft>
        <a:buClr>
          <a:srgbClr val="E22327"/>
        </a:buClr>
        <a:buFont typeface="Arial" panose="020B0604020202020204" pitchFamily="34" charset="0"/>
        <a:buChar char="•"/>
        <a:defRPr lang="en-US" sz="2000" kern="1200" spc="-20" baseline="0" dirty="0" smtClean="0">
          <a:solidFill>
            <a:schemeClr val="tx1"/>
          </a:solidFill>
          <a:latin typeface="+mn-lt"/>
          <a:ea typeface="+mn-ea"/>
          <a:cs typeface="+mn-cs"/>
        </a:defRPr>
      </a:lvl3pPr>
      <a:lvl4pPr marL="1071563" indent="-265113" algn="l" defTabSz="914400" rtl="0" eaLnBrk="1" latinLnBrk="0" hangingPunct="1">
        <a:spcBef>
          <a:spcPts val="900"/>
        </a:spcBef>
        <a:spcAft>
          <a:spcPts val="0"/>
        </a:spcAft>
        <a:buClr>
          <a:srgbClr val="E22327"/>
        </a:buClr>
        <a:buFont typeface="Source Sans Pro" panose="020B0503030403020204" pitchFamily="34" charset="0"/>
        <a:buChar char="–"/>
        <a:defRPr lang="en-US" sz="2000" kern="1200" spc="-20" baseline="0" dirty="0" smtClean="0">
          <a:solidFill>
            <a:schemeClr val="tx1"/>
          </a:solidFill>
          <a:latin typeface="+mn-lt"/>
          <a:ea typeface="+mn-ea"/>
          <a:cs typeface="+mn-cs"/>
        </a:defRPr>
      </a:lvl4pPr>
      <a:lvl5pPr marL="1347788" indent="-276225" algn="l" defTabSz="914400" rtl="0" eaLnBrk="1" latinLnBrk="0" hangingPunct="1">
        <a:spcBef>
          <a:spcPts val="900"/>
        </a:spcBef>
        <a:spcAft>
          <a:spcPts val="0"/>
        </a:spcAft>
        <a:buClr>
          <a:srgbClr val="E22327"/>
        </a:buClr>
        <a:buFont typeface="Arial" panose="020B0604020202020204" pitchFamily="34" charset="0"/>
        <a:buChar char="•"/>
        <a:defRPr lang="en-US" sz="2000" kern="1200" spc="-20" baseline="0" dirty="0" smtClean="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4020">
          <p15:clr>
            <a:srgbClr val="F26B43"/>
          </p15:clr>
        </p15:guide>
        <p15:guide id="8" pos="384" userDrawn="1">
          <p15:clr>
            <a:srgbClr val="F26B43"/>
          </p15:clr>
        </p15:guide>
        <p15:guide id="9" pos="7296" userDrawn="1">
          <p15:clr>
            <a:srgbClr val="F26B43"/>
          </p15:clr>
        </p15:guide>
        <p15:guide id="10" orient="horz" pos="300" userDrawn="1">
          <p15:clr>
            <a:srgbClr val="F26B43"/>
          </p15:clr>
        </p15:guide>
        <p15:guide id="11" orient="horz" pos="3725"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hyperlink" Target="http://betterposters.blogspot.com/" TargetMode="External"/><Relationship Id="rId2" Type="http://schemas.openxmlformats.org/officeDocument/2006/relationships/hyperlink" Target="https://mhmc.reveal-sp.com/poster/view/?id=nGu587zlA" TargetMode="External"/><Relationship Id="rId1" Type="http://schemas.openxmlformats.org/officeDocument/2006/relationships/slideLayout" Target="../slideLayouts/slideLayout9.xml"/><Relationship Id="rId5" Type="http://schemas.openxmlformats.org/officeDocument/2006/relationships/hyperlink" Target="https://www.urban.org/research/publication/do-no-harm-guide-centering-accessibility-data-visualization" TargetMode="External"/><Relationship Id="rId4" Type="http://schemas.openxmlformats.org/officeDocument/2006/relationships/hyperlink" Target="https://curvenote.com/blog/mike-morrison-joins-curvenot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297D8B5-F220-9CF1-D6D3-51374A55EEA6}"/>
              </a:ext>
            </a:extLst>
          </p:cNvPr>
          <p:cNvSpPr>
            <a:spLocks noGrp="1"/>
          </p:cNvSpPr>
          <p:nvPr>
            <p:ph type="ctrTitle"/>
          </p:nvPr>
        </p:nvSpPr>
        <p:spPr>
          <a:xfrm>
            <a:off x="612775" y="2461151"/>
            <a:ext cx="7253031" cy="1495794"/>
          </a:xfrm>
        </p:spPr>
        <p:txBody>
          <a:bodyPr/>
          <a:lstStyle/>
          <a:p>
            <a:r>
              <a:rPr lang="en-US" dirty="0"/>
              <a:t>Example slide deck title with white cover</a:t>
            </a:r>
          </a:p>
        </p:txBody>
      </p:sp>
      <p:sp>
        <p:nvSpPr>
          <p:cNvPr id="5" name="Subtitle 4">
            <a:extLst>
              <a:ext uri="{FF2B5EF4-FFF2-40B4-BE49-F238E27FC236}">
                <a16:creationId xmlns:a16="http://schemas.microsoft.com/office/drawing/2014/main" id="{89BF4D51-79FF-E8B1-44BC-A8095A974616}"/>
              </a:ext>
            </a:extLst>
          </p:cNvPr>
          <p:cNvSpPr>
            <a:spLocks noGrp="1"/>
          </p:cNvSpPr>
          <p:nvPr>
            <p:ph type="subTitle" idx="1"/>
          </p:nvPr>
        </p:nvSpPr>
        <p:spPr>
          <a:xfrm>
            <a:off x="612774" y="4164226"/>
            <a:ext cx="7253031" cy="892552"/>
          </a:xfrm>
        </p:spPr>
        <p:txBody>
          <a:bodyPr/>
          <a:lstStyle/>
          <a:p>
            <a:r>
              <a:rPr lang="en-GB" dirty="0"/>
              <a:t>Subtitle </a:t>
            </a:r>
          </a:p>
          <a:p>
            <a:r>
              <a:rPr lang="en-GB" sz="2000" dirty="0"/>
              <a:t>Contact information or Twitter handle</a:t>
            </a:r>
          </a:p>
        </p:txBody>
      </p:sp>
    </p:spTree>
    <p:extLst>
      <p:ext uri="{BB962C8B-B14F-4D97-AF65-F5344CB8AC3E}">
        <p14:creationId xmlns:p14="http://schemas.microsoft.com/office/powerpoint/2010/main" val="27102995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198626CA-5D56-AC40-4B34-9D22C157FC6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52987" r="8850" b="629"/>
          <a:stretch>
            <a:fillRect/>
          </a:stretch>
        </p:blipFill>
        <p:spPr>
          <a:xfrm>
            <a:off x="4731657" y="0"/>
            <a:ext cx="7460342" cy="6858000"/>
          </a:xfrm>
        </p:spPr>
      </p:pic>
      <p:sp>
        <p:nvSpPr>
          <p:cNvPr id="10" name="Title 9">
            <a:extLst>
              <a:ext uri="{FF2B5EF4-FFF2-40B4-BE49-F238E27FC236}">
                <a16:creationId xmlns:a16="http://schemas.microsoft.com/office/drawing/2014/main" id="{16212CE0-D365-56CA-52D4-B36552AC2EC8}"/>
              </a:ext>
            </a:extLst>
          </p:cNvPr>
          <p:cNvSpPr>
            <a:spLocks noGrp="1"/>
          </p:cNvSpPr>
          <p:nvPr>
            <p:ph type="ctrTitle"/>
          </p:nvPr>
        </p:nvSpPr>
        <p:spPr>
          <a:xfrm>
            <a:off x="612776" y="2990386"/>
            <a:ext cx="5918654" cy="1218795"/>
          </a:xfrm>
        </p:spPr>
        <p:txBody>
          <a:bodyPr/>
          <a:lstStyle/>
          <a:p>
            <a:r>
              <a:rPr lang="en-GB" dirty="0"/>
              <a:t>Example slide deck title with image cover</a:t>
            </a:r>
            <a:endParaRPr lang="en-US" dirty="0"/>
          </a:p>
        </p:txBody>
      </p:sp>
      <p:sp>
        <p:nvSpPr>
          <p:cNvPr id="11" name="Subtitle 10">
            <a:extLst>
              <a:ext uri="{FF2B5EF4-FFF2-40B4-BE49-F238E27FC236}">
                <a16:creationId xmlns:a16="http://schemas.microsoft.com/office/drawing/2014/main" id="{3CDABA84-77EB-65B0-E07B-DB39D61DEECD}"/>
              </a:ext>
            </a:extLst>
          </p:cNvPr>
          <p:cNvSpPr>
            <a:spLocks noGrp="1"/>
          </p:cNvSpPr>
          <p:nvPr>
            <p:ph type="subTitle" idx="1"/>
          </p:nvPr>
        </p:nvSpPr>
        <p:spPr>
          <a:xfrm>
            <a:off x="612775" y="4416461"/>
            <a:ext cx="5918654" cy="892552"/>
          </a:xfrm>
        </p:spPr>
        <p:txBody>
          <a:bodyPr/>
          <a:lstStyle/>
          <a:p>
            <a:r>
              <a:rPr lang="en-GB" dirty="0"/>
              <a:t>Subtitle </a:t>
            </a:r>
          </a:p>
          <a:p>
            <a:r>
              <a:rPr lang="en-US" sz="2000" dirty="0"/>
              <a:t>Contact information or Twitter handle</a:t>
            </a:r>
          </a:p>
        </p:txBody>
      </p:sp>
      <p:sp>
        <p:nvSpPr>
          <p:cNvPr id="2" name="Rectangle 1">
            <a:extLst>
              <a:ext uri="{FF2B5EF4-FFF2-40B4-BE49-F238E27FC236}">
                <a16:creationId xmlns:a16="http://schemas.microsoft.com/office/drawing/2014/main" id="{81EB27DC-5E18-65BC-514D-C56DE1C99DB3}"/>
              </a:ext>
            </a:extLst>
          </p:cNvPr>
          <p:cNvSpPr/>
          <p:nvPr/>
        </p:nvSpPr>
        <p:spPr>
          <a:xfrm>
            <a:off x="9517712" y="479424"/>
            <a:ext cx="2136224" cy="101844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Insert your</a:t>
            </a:r>
          </a:p>
          <a:p>
            <a:pPr algn="ctr"/>
            <a:r>
              <a:rPr lang="en-GB" sz="1600" dirty="0">
                <a:solidFill>
                  <a:schemeClr val="tx1"/>
                </a:solidFill>
              </a:rPr>
              <a:t>image here (Double click, Change picture)</a:t>
            </a:r>
            <a:endParaRPr lang="en-US" sz="1600" dirty="0">
              <a:solidFill>
                <a:schemeClr val="tx1"/>
              </a:solidFill>
            </a:endParaRPr>
          </a:p>
        </p:txBody>
      </p:sp>
    </p:spTree>
    <p:extLst>
      <p:ext uri="{BB962C8B-B14F-4D97-AF65-F5344CB8AC3E}">
        <p14:creationId xmlns:p14="http://schemas.microsoft.com/office/powerpoint/2010/main" val="10779027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a16="http://schemas.microsoft.com/office/drawing/2014/main" xmlns="">
      <p:transition>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D43AB2F-4A1A-36C0-2515-F222358AEE20}"/>
              </a:ext>
            </a:extLst>
          </p:cNvPr>
          <p:cNvSpPr>
            <a:spLocks noGrp="1"/>
          </p:cNvSpPr>
          <p:nvPr>
            <p:ph type="title"/>
          </p:nvPr>
        </p:nvSpPr>
        <p:spPr/>
        <p:txBody>
          <a:bodyPr/>
          <a:lstStyle/>
          <a:p>
            <a:r>
              <a:rPr lang="en-GB" dirty="0"/>
              <a:t>Contents</a:t>
            </a:r>
            <a:endParaRPr lang="en-US" dirty="0"/>
          </a:p>
        </p:txBody>
      </p:sp>
      <p:sp>
        <p:nvSpPr>
          <p:cNvPr id="6" name="Text Placeholder 5">
            <a:extLst>
              <a:ext uri="{FF2B5EF4-FFF2-40B4-BE49-F238E27FC236}">
                <a16:creationId xmlns:a16="http://schemas.microsoft.com/office/drawing/2014/main" id="{7A96BF64-DAB8-FE85-E4BF-C645F47549EE}"/>
              </a:ext>
            </a:extLst>
          </p:cNvPr>
          <p:cNvSpPr>
            <a:spLocks noGrp="1"/>
          </p:cNvSpPr>
          <p:nvPr>
            <p:ph type="body" sz="quarter" idx="11"/>
          </p:nvPr>
        </p:nvSpPr>
        <p:spPr/>
        <p:txBody>
          <a:bodyPr/>
          <a:lstStyle/>
          <a:p>
            <a:r>
              <a:rPr lang="en-GB" dirty="0"/>
              <a:t>Lorem ipsum dolor sit amet, </a:t>
            </a:r>
            <a:r>
              <a:rPr lang="en-GB" dirty="0" err="1"/>
              <a:t>consectetuer</a:t>
            </a:r>
            <a:endParaRPr lang="en-GB" dirty="0"/>
          </a:p>
          <a:p>
            <a:pPr lvl="1"/>
            <a:r>
              <a:rPr lang="en-GB" dirty="0" err="1"/>
              <a:t>Consectetuer</a:t>
            </a:r>
            <a:r>
              <a:rPr lang="en-GB" dirty="0"/>
              <a:t> </a:t>
            </a:r>
            <a:r>
              <a:rPr lang="en-GB" dirty="0" err="1"/>
              <a:t>adipiscing</a:t>
            </a:r>
            <a:r>
              <a:rPr lang="en-GB" dirty="0"/>
              <a:t> </a:t>
            </a:r>
            <a:r>
              <a:rPr lang="en-GB" dirty="0" err="1"/>
              <a:t>elit</a:t>
            </a:r>
            <a:endParaRPr lang="en-GB" dirty="0"/>
          </a:p>
          <a:p>
            <a:pPr lvl="1"/>
            <a:r>
              <a:rPr lang="en-GB" dirty="0"/>
              <a:t>Maecenas porttitor </a:t>
            </a:r>
            <a:r>
              <a:rPr lang="en-GB" dirty="0" err="1"/>
              <a:t>congue</a:t>
            </a:r>
            <a:r>
              <a:rPr lang="en-GB" dirty="0"/>
              <a:t> </a:t>
            </a:r>
            <a:r>
              <a:rPr lang="en-GB" dirty="0" err="1"/>
              <a:t>massa</a:t>
            </a:r>
            <a:endParaRPr lang="en-GB" dirty="0"/>
          </a:p>
          <a:p>
            <a:r>
              <a:rPr lang="en-GB" dirty="0"/>
              <a:t>Nunc </a:t>
            </a:r>
            <a:r>
              <a:rPr lang="en-GB" dirty="0" err="1"/>
              <a:t>viverra</a:t>
            </a:r>
            <a:r>
              <a:rPr lang="en-GB" dirty="0"/>
              <a:t> </a:t>
            </a:r>
            <a:r>
              <a:rPr lang="en-GB" dirty="0" err="1"/>
              <a:t>imperdiet</a:t>
            </a:r>
            <a:r>
              <a:rPr lang="en-GB" dirty="0"/>
              <a:t> </a:t>
            </a:r>
            <a:r>
              <a:rPr lang="en-GB" dirty="0" err="1"/>
              <a:t>enim</a:t>
            </a:r>
            <a:r>
              <a:rPr lang="en-GB" dirty="0"/>
              <a:t>. </a:t>
            </a:r>
            <a:r>
              <a:rPr lang="en-GB" dirty="0" err="1"/>
              <a:t>Fusce</a:t>
            </a:r>
            <a:r>
              <a:rPr lang="en-GB" dirty="0"/>
              <a:t> est. </a:t>
            </a:r>
            <a:r>
              <a:rPr lang="en-GB" dirty="0" err="1"/>
              <a:t>Vivamus</a:t>
            </a:r>
            <a:r>
              <a:rPr lang="en-GB" dirty="0"/>
              <a:t> a </a:t>
            </a:r>
            <a:r>
              <a:rPr lang="en-GB" dirty="0" err="1"/>
              <a:t>tellus</a:t>
            </a:r>
            <a:endParaRPr lang="en-GB" dirty="0"/>
          </a:p>
          <a:p>
            <a:r>
              <a:rPr lang="en-GB" dirty="0" err="1"/>
              <a:t>Pellentesque</a:t>
            </a:r>
            <a:r>
              <a:rPr lang="en-GB" dirty="0"/>
              <a:t> habitant </a:t>
            </a:r>
            <a:r>
              <a:rPr lang="en-GB" dirty="0" err="1"/>
              <a:t>morbi</a:t>
            </a:r>
            <a:r>
              <a:rPr lang="en-GB" dirty="0"/>
              <a:t> </a:t>
            </a:r>
            <a:r>
              <a:rPr lang="en-GB" dirty="0" err="1"/>
              <a:t>tristique</a:t>
            </a:r>
            <a:r>
              <a:rPr lang="en-GB" dirty="0"/>
              <a:t> </a:t>
            </a:r>
          </a:p>
          <a:p>
            <a:r>
              <a:rPr lang="en-GB" dirty="0" err="1"/>
              <a:t>Senectus</a:t>
            </a:r>
            <a:r>
              <a:rPr lang="en-GB" dirty="0"/>
              <a:t> et netus et malesuada fames ac </a:t>
            </a:r>
            <a:r>
              <a:rPr lang="en-GB" dirty="0" err="1"/>
              <a:t>turpis</a:t>
            </a:r>
            <a:r>
              <a:rPr lang="en-GB" dirty="0"/>
              <a:t> </a:t>
            </a:r>
            <a:r>
              <a:rPr lang="en-GB" dirty="0" err="1"/>
              <a:t>egestas</a:t>
            </a:r>
            <a:endParaRPr lang="en-GB" dirty="0"/>
          </a:p>
          <a:p>
            <a:r>
              <a:rPr lang="en-GB" dirty="0"/>
              <a:t>Proin pharetra nonummy pede. Mauris et </a:t>
            </a:r>
            <a:r>
              <a:rPr lang="en-GB" dirty="0" err="1"/>
              <a:t>orci</a:t>
            </a:r>
            <a:endParaRPr lang="en-GB" dirty="0"/>
          </a:p>
        </p:txBody>
      </p:sp>
      <p:sp>
        <p:nvSpPr>
          <p:cNvPr id="3" name="Rectangle 2">
            <a:extLst>
              <a:ext uri="{FF2B5EF4-FFF2-40B4-BE49-F238E27FC236}">
                <a16:creationId xmlns:a16="http://schemas.microsoft.com/office/drawing/2014/main" id="{737D732E-8B8F-2AF9-0337-E450A210B43A}"/>
              </a:ext>
            </a:extLst>
          </p:cNvPr>
          <p:cNvSpPr/>
          <p:nvPr/>
        </p:nvSpPr>
        <p:spPr>
          <a:xfrm>
            <a:off x="9303107" y="479424"/>
            <a:ext cx="2353433" cy="1374090"/>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Light usage of graphical element in background for  visual interest without being distracting or affecting legibility</a:t>
            </a:r>
            <a:endParaRPr lang="en-US" sz="1600" dirty="0">
              <a:solidFill>
                <a:schemeClr val="tx1"/>
              </a:solidFill>
            </a:endParaRPr>
          </a:p>
        </p:txBody>
      </p:sp>
    </p:spTree>
    <p:extLst>
      <p:ext uri="{BB962C8B-B14F-4D97-AF65-F5344CB8AC3E}">
        <p14:creationId xmlns:p14="http://schemas.microsoft.com/office/powerpoint/2010/main" val="10885741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E122B-BF02-D2F7-57FA-4174077AA2D1}"/>
              </a:ext>
            </a:extLst>
          </p:cNvPr>
          <p:cNvSpPr>
            <a:spLocks noGrp="1"/>
          </p:cNvSpPr>
          <p:nvPr>
            <p:ph type="title"/>
          </p:nvPr>
        </p:nvSpPr>
        <p:spPr>
          <a:xfrm>
            <a:off x="612774" y="479425"/>
            <a:ext cx="8572415" cy="553998"/>
          </a:xfrm>
        </p:spPr>
        <p:txBody>
          <a:bodyPr/>
          <a:lstStyle/>
          <a:p>
            <a:r>
              <a:rPr lang="en-US" dirty="0"/>
              <a:t>Top tips for a great talk</a:t>
            </a:r>
          </a:p>
        </p:txBody>
      </p:sp>
      <p:sp>
        <p:nvSpPr>
          <p:cNvPr id="3" name="Text Placeholder 2">
            <a:extLst>
              <a:ext uri="{FF2B5EF4-FFF2-40B4-BE49-F238E27FC236}">
                <a16:creationId xmlns:a16="http://schemas.microsoft.com/office/drawing/2014/main" id="{648975CB-0AC1-4958-2377-A6F24331FDB7}"/>
              </a:ext>
            </a:extLst>
          </p:cNvPr>
          <p:cNvSpPr>
            <a:spLocks noGrp="1"/>
          </p:cNvSpPr>
          <p:nvPr>
            <p:ph type="body" sz="quarter" idx="11"/>
          </p:nvPr>
        </p:nvSpPr>
        <p:spPr/>
        <p:txBody>
          <a:bodyPr/>
          <a:lstStyle/>
          <a:p>
            <a:r>
              <a:rPr lang="en-US" dirty="0"/>
              <a:t>Help your audience learn by making your slides accessible</a:t>
            </a:r>
          </a:p>
        </p:txBody>
      </p:sp>
      <p:sp>
        <p:nvSpPr>
          <p:cNvPr id="4" name="Text Placeholder 3">
            <a:extLst>
              <a:ext uri="{FF2B5EF4-FFF2-40B4-BE49-F238E27FC236}">
                <a16:creationId xmlns:a16="http://schemas.microsoft.com/office/drawing/2014/main" id="{811F91B6-B472-B1CC-4021-425C27FC7BBF}"/>
              </a:ext>
            </a:extLst>
          </p:cNvPr>
          <p:cNvSpPr>
            <a:spLocks noGrp="1"/>
          </p:cNvSpPr>
          <p:nvPr>
            <p:ph type="body" sz="quarter" idx="12"/>
          </p:nvPr>
        </p:nvSpPr>
        <p:spPr/>
        <p:txBody>
          <a:bodyPr/>
          <a:lstStyle/>
          <a:p>
            <a:r>
              <a:rPr lang="en-US" dirty="0"/>
              <a:t>Recent research recommends:</a:t>
            </a:r>
          </a:p>
          <a:p>
            <a:pPr lvl="1"/>
            <a:r>
              <a:rPr lang="en-US" dirty="0"/>
              <a:t> Use a combination of both figures and text</a:t>
            </a:r>
          </a:p>
          <a:p>
            <a:pPr lvl="2"/>
            <a:r>
              <a:rPr lang="en-US" dirty="0"/>
              <a:t>Large, readable figures</a:t>
            </a:r>
          </a:p>
          <a:p>
            <a:pPr lvl="2"/>
            <a:r>
              <a:rPr lang="en-US" dirty="0"/>
              <a:t>Minimum 20 pt font for main text; chart labels and axes minimum 18 pt font</a:t>
            </a:r>
          </a:p>
          <a:p>
            <a:pPr lvl="1"/>
            <a:r>
              <a:rPr lang="en-US" dirty="0"/>
              <a:t> Reduce clutter</a:t>
            </a:r>
          </a:p>
          <a:p>
            <a:pPr lvl="2"/>
            <a:r>
              <a:rPr lang="en-US" dirty="0"/>
              <a:t>Only include what you need to tell your story</a:t>
            </a:r>
          </a:p>
          <a:p>
            <a:pPr lvl="2"/>
            <a:r>
              <a:rPr lang="en-GB" dirty="0"/>
              <a:t>Triage any content you add and ask, "Does this make what I'm saying clearer?”</a:t>
            </a:r>
          </a:p>
          <a:p>
            <a:pPr lvl="3"/>
            <a:r>
              <a:rPr lang="en-US" dirty="0"/>
              <a:t>If it doesn’t improve clarity, don’t add it</a:t>
            </a:r>
          </a:p>
          <a:p>
            <a:pPr lvl="1"/>
            <a:r>
              <a:rPr lang="en-US" dirty="0"/>
              <a:t>Use plain language</a:t>
            </a:r>
          </a:p>
          <a:p>
            <a:pPr marL="0" indent="0">
              <a:buNone/>
            </a:pPr>
            <a:endParaRPr lang="en-US" dirty="0"/>
          </a:p>
        </p:txBody>
      </p:sp>
      <p:sp>
        <p:nvSpPr>
          <p:cNvPr id="5" name="Footer Placeholder 4">
            <a:extLst>
              <a:ext uri="{FF2B5EF4-FFF2-40B4-BE49-F238E27FC236}">
                <a16:creationId xmlns:a16="http://schemas.microsoft.com/office/drawing/2014/main" id="{9221EF4A-7DC2-09D6-638C-050C0B2B9391}"/>
              </a:ext>
            </a:extLst>
          </p:cNvPr>
          <p:cNvSpPr>
            <a:spLocks noGrp="1"/>
          </p:cNvSpPr>
          <p:nvPr>
            <p:ph type="ftr" sz="quarter" idx="10"/>
          </p:nvPr>
        </p:nvSpPr>
        <p:spPr>
          <a:xfrm>
            <a:off x="612774" y="5939879"/>
            <a:ext cx="7262865" cy="492443"/>
          </a:xfrm>
        </p:spPr>
        <p:txBody>
          <a:bodyPr/>
          <a:lstStyle/>
          <a:p>
            <a:r>
              <a:rPr lang="en-GB" dirty="0"/>
              <a:t>Example footnotes to go here – not as dark as body copy to not distract, but large enough to remain legible.</a:t>
            </a:r>
            <a:endParaRPr lang="en-US" dirty="0"/>
          </a:p>
        </p:txBody>
      </p:sp>
      <p:sp>
        <p:nvSpPr>
          <p:cNvPr id="7" name="Rectangle 6">
            <a:extLst>
              <a:ext uri="{FF2B5EF4-FFF2-40B4-BE49-F238E27FC236}">
                <a16:creationId xmlns:a16="http://schemas.microsoft.com/office/drawing/2014/main" id="{72EF637E-894E-3BAE-D35F-C671CFBF0081}"/>
              </a:ext>
            </a:extLst>
          </p:cNvPr>
          <p:cNvSpPr/>
          <p:nvPr/>
        </p:nvSpPr>
        <p:spPr>
          <a:xfrm>
            <a:off x="9719571" y="4753233"/>
            <a:ext cx="1935637" cy="996216"/>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t>Greyed-out Cochrane logo to reduce visual clutter</a:t>
            </a:r>
            <a:endParaRPr lang="en-US" sz="1600" dirty="0"/>
          </a:p>
        </p:txBody>
      </p:sp>
      <p:sp>
        <p:nvSpPr>
          <p:cNvPr id="8" name="Rectangle 7">
            <a:extLst>
              <a:ext uri="{FF2B5EF4-FFF2-40B4-BE49-F238E27FC236}">
                <a16:creationId xmlns:a16="http://schemas.microsoft.com/office/drawing/2014/main" id="{05962532-4B80-EA5E-0D28-F20F0702BB03}"/>
              </a:ext>
            </a:extLst>
          </p:cNvPr>
          <p:cNvSpPr/>
          <p:nvPr/>
        </p:nvSpPr>
        <p:spPr>
          <a:xfrm>
            <a:off x="9193427" y="479424"/>
            <a:ext cx="2463113" cy="1374090"/>
          </a:xfrm>
          <a:prstGeom prst="rect">
            <a:avLst/>
          </a:prstGeom>
          <a:solidFill>
            <a:srgbClr val="962D9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rPr>
              <a:t>Off-white background improves readability for audience members with dyslexia and/or low vision</a:t>
            </a:r>
          </a:p>
        </p:txBody>
      </p:sp>
    </p:spTree>
    <p:extLst>
      <p:ext uri="{BB962C8B-B14F-4D97-AF65-F5344CB8AC3E}">
        <p14:creationId xmlns:p14="http://schemas.microsoft.com/office/powerpoint/2010/main" val="4812584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C451970-5369-2AF9-5866-1CA8BA619AEE}"/>
              </a:ext>
            </a:extLst>
          </p:cNvPr>
          <p:cNvSpPr>
            <a:spLocks noGrp="1"/>
          </p:cNvSpPr>
          <p:nvPr>
            <p:ph type="title"/>
          </p:nvPr>
        </p:nvSpPr>
        <p:spPr/>
        <p:txBody>
          <a:bodyPr/>
          <a:lstStyle/>
          <a:p>
            <a:r>
              <a:rPr lang="en-GB" dirty="0"/>
              <a:t>Build your deck with grid and guides</a:t>
            </a:r>
            <a:endParaRPr lang="en-US" dirty="0"/>
          </a:p>
        </p:txBody>
      </p:sp>
      <p:sp>
        <p:nvSpPr>
          <p:cNvPr id="6" name="Text Placeholder 5">
            <a:extLst>
              <a:ext uri="{FF2B5EF4-FFF2-40B4-BE49-F238E27FC236}">
                <a16:creationId xmlns:a16="http://schemas.microsoft.com/office/drawing/2014/main" id="{18E4C012-827E-7A87-145E-F07747876C14}"/>
              </a:ext>
            </a:extLst>
          </p:cNvPr>
          <p:cNvSpPr>
            <a:spLocks noGrp="1"/>
          </p:cNvSpPr>
          <p:nvPr>
            <p:ph type="body" sz="quarter" idx="12"/>
          </p:nvPr>
        </p:nvSpPr>
        <p:spPr>
          <a:xfrm>
            <a:off x="612774" y="1736725"/>
            <a:ext cx="10969201" cy="4176713"/>
          </a:xfrm>
        </p:spPr>
        <p:txBody>
          <a:bodyPr/>
          <a:lstStyle/>
          <a:p>
            <a:pPr lvl="1"/>
            <a:r>
              <a:rPr lang="en-GB" dirty="0"/>
              <a:t>It is important to keep consistent margins on all slides</a:t>
            </a:r>
          </a:p>
          <a:p>
            <a:pPr lvl="2"/>
            <a:r>
              <a:rPr lang="en-GB" dirty="0"/>
              <a:t>If content runs close to edges it may get cropped out when projected or distributed</a:t>
            </a:r>
          </a:p>
          <a:p>
            <a:pPr lvl="1"/>
            <a:r>
              <a:rPr lang="en-GB" dirty="0"/>
              <a:t>Use of consistent margins also helps to retain content parameters throughout, meaning text will not jump around or appear in different places as you advance slide. This reduces visual load for your audience</a:t>
            </a:r>
          </a:p>
          <a:p>
            <a:pPr lvl="1"/>
            <a:r>
              <a:rPr lang="en-GB" dirty="0"/>
              <a:t>Use of horizontal guide lines ensures no overlap with logos or footnotes and no crowding with headings</a:t>
            </a:r>
          </a:p>
          <a:p>
            <a:pPr lvl="2"/>
            <a:r>
              <a:rPr lang="en-GB" dirty="0"/>
              <a:t>Clear gaps help convey hierarchy</a:t>
            </a:r>
          </a:p>
        </p:txBody>
      </p:sp>
      <p:sp>
        <p:nvSpPr>
          <p:cNvPr id="13" name="Rectangle 12">
            <a:extLst>
              <a:ext uri="{FF2B5EF4-FFF2-40B4-BE49-F238E27FC236}">
                <a16:creationId xmlns:a16="http://schemas.microsoft.com/office/drawing/2014/main" id="{8B9483B6-5B84-D47D-F499-7642018E11F1}"/>
              </a:ext>
            </a:extLst>
          </p:cNvPr>
          <p:cNvSpPr/>
          <p:nvPr/>
        </p:nvSpPr>
        <p:spPr>
          <a:xfrm>
            <a:off x="609600" y="4956270"/>
            <a:ext cx="10969626" cy="622169"/>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indent="84138"/>
            <a:r>
              <a:rPr lang="en-GB" sz="2000" dirty="0">
                <a:solidFill>
                  <a:schemeClr val="tx1"/>
                </a:solidFill>
              </a:rPr>
              <a:t>To show guides, right click anywhere blank on the slide, Click </a:t>
            </a:r>
            <a:r>
              <a:rPr lang="en-GB" sz="2000" b="1" dirty="0">
                <a:solidFill>
                  <a:schemeClr val="tx1"/>
                </a:solidFill>
              </a:rPr>
              <a:t>Grid and Guides</a:t>
            </a:r>
            <a:r>
              <a:rPr lang="en-GB" sz="2000" dirty="0">
                <a:solidFill>
                  <a:schemeClr val="tx1"/>
                </a:solidFill>
              </a:rPr>
              <a:t> and then Click </a:t>
            </a:r>
            <a:r>
              <a:rPr lang="en-GB" sz="2000" b="1" dirty="0">
                <a:solidFill>
                  <a:schemeClr val="tx1"/>
                </a:solidFill>
              </a:rPr>
              <a:t>Guides</a:t>
            </a:r>
            <a:endParaRPr lang="en-US" sz="2000" dirty="0">
              <a:solidFill>
                <a:schemeClr val="tx1"/>
              </a:solidFill>
            </a:endParaRPr>
          </a:p>
        </p:txBody>
      </p:sp>
    </p:spTree>
    <p:extLst>
      <p:ext uri="{BB962C8B-B14F-4D97-AF65-F5344CB8AC3E}">
        <p14:creationId xmlns:p14="http://schemas.microsoft.com/office/powerpoint/2010/main" val="332131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FEA0C-51C5-5BAD-166C-4A14CB8A8494}"/>
              </a:ext>
            </a:extLst>
          </p:cNvPr>
          <p:cNvSpPr>
            <a:spLocks noGrp="1"/>
          </p:cNvSpPr>
          <p:nvPr>
            <p:ph type="title"/>
          </p:nvPr>
        </p:nvSpPr>
        <p:spPr/>
        <p:txBody>
          <a:bodyPr/>
          <a:lstStyle/>
          <a:p>
            <a:r>
              <a:rPr lang="en-GB" dirty="0"/>
              <a:t>Use your own logo</a:t>
            </a:r>
            <a:endParaRPr lang="en-US" dirty="0"/>
          </a:p>
        </p:txBody>
      </p:sp>
      <p:sp>
        <p:nvSpPr>
          <p:cNvPr id="3" name="Text Placeholder 2">
            <a:extLst>
              <a:ext uri="{FF2B5EF4-FFF2-40B4-BE49-F238E27FC236}">
                <a16:creationId xmlns:a16="http://schemas.microsoft.com/office/drawing/2014/main" id="{495DC9A4-C4C3-D7A3-E92C-AFBEE23FD738}"/>
              </a:ext>
            </a:extLst>
          </p:cNvPr>
          <p:cNvSpPr>
            <a:spLocks noGrp="1"/>
          </p:cNvSpPr>
          <p:nvPr>
            <p:ph type="body" sz="quarter" idx="12"/>
          </p:nvPr>
        </p:nvSpPr>
        <p:spPr>
          <a:xfrm>
            <a:off x="612775" y="1736725"/>
            <a:ext cx="2714086" cy="4176713"/>
          </a:xfrm>
        </p:spPr>
        <p:txBody>
          <a:bodyPr/>
          <a:lstStyle/>
          <a:p>
            <a:r>
              <a:rPr lang="en-GB" dirty="0"/>
              <a:t>Right click anywhere on the slide and click </a:t>
            </a:r>
            <a:r>
              <a:rPr lang="en-GB" b="1" dirty="0"/>
              <a:t>Format Background</a:t>
            </a:r>
            <a:endParaRPr lang="en-US" b="1" dirty="0"/>
          </a:p>
        </p:txBody>
      </p:sp>
      <p:sp>
        <p:nvSpPr>
          <p:cNvPr id="4" name="Footer Placeholder 3">
            <a:extLst>
              <a:ext uri="{FF2B5EF4-FFF2-40B4-BE49-F238E27FC236}">
                <a16:creationId xmlns:a16="http://schemas.microsoft.com/office/drawing/2014/main" id="{162766F6-EFBA-FD5A-9638-6BAA06AFB6FE}"/>
              </a:ext>
            </a:extLst>
          </p:cNvPr>
          <p:cNvSpPr>
            <a:spLocks noGrp="1"/>
          </p:cNvSpPr>
          <p:nvPr>
            <p:ph type="ftr" sz="quarter" idx="11"/>
          </p:nvPr>
        </p:nvSpPr>
        <p:spPr/>
        <p:txBody>
          <a:bodyPr/>
          <a:lstStyle/>
          <a:p>
            <a:endParaRPr lang="en-US" dirty="0"/>
          </a:p>
        </p:txBody>
      </p:sp>
      <p:pic>
        <p:nvPicPr>
          <p:cNvPr id="6" name="Picture 5">
            <a:extLst>
              <a:ext uri="{FF2B5EF4-FFF2-40B4-BE49-F238E27FC236}">
                <a16:creationId xmlns:a16="http://schemas.microsoft.com/office/drawing/2014/main" id="{AAA889FA-8B10-8BB1-DB7B-6706C0FECD7E}"/>
              </a:ext>
            </a:extLst>
          </p:cNvPr>
          <p:cNvPicPr>
            <a:picLocks noChangeAspect="1"/>
          </p:cNvPicPr>
          <p:nvPr/>
        </p:nvPicPr>
        <p:blipFill>
          <a:blip r:embed="rId2"/>
          <a:stretch>
            <a:fillRect/>
          </a:stretch>
        </p:blipFill>
        <p:spPr>
          <a:xfrm>
            <a:off x="952048" y="2798970"/>
            <a:ext cx="2105319" cy="2638793"/>
          </a:xfrm>
          <a:prstGeom prst="rect">
            <a:avLst/>
          </a:prstGeom>
        </p:spPr>
      </p:pic>
      <p:sp>
        <p:nvSpPr>
          <p:cNvPr id="7" name="Text Placeholder 2">
            <a:extLst>
              <a:ext uri="{FF2B5EF4-FFF2-40B4-BE49-F238E27FC236}">
                <a16:creationId xmlns:a16="http://schemas.microsoft.com/office/drawing/2014/main" id="{95F62539-BD65-E3EB-FE6E-1D982686455C}"/>
              </a:ext>
            </a:extLst>
          </p:cNvPr>
          <p:cNvSpPr txBox="1">
            <a:spLocks/>
          </p:cNvSpPr>
          <p:nvPr/>
        </p:nvSpPr>
        <p:spPr>
          <a:xfrm>
            <a:off x="3482435" y="1736725"/>
            <a:ext cx="3327940" cy="4176713"/>
          </a:xfrm>
          <a:prstGeom prst="rect">
            <a:avLst/>
          </a:prstGeom>
        </p:spPr>
        <p:txBody>
          <a:bodyPr vert="horz" lIns="0" tIns="0" rIns="0" bIns="0" rtlCol="0">
            <a:normAutofit/>
          </a:bodyPr>
          <a:lstStyle>
            <a:lvl1pPr marL="265113" indent="-265113" algn="l" defTabSz="914400" rtl="0" eaLnBrk="1" latinLnBrk="0" hangingPunct="1">
              <a:spcBef>
                <a:spcPts val="1200"/>
              </a:spcBef>
              <a:spcAft>
                <a:spcPts val="0"/>
              </a:spcAft>
              <a:buClr>
                <a:schemeClr val="bg2"/>
              </a:buClr>
              <a:buFont typeface="Arial" panose="020B0604020202020204" pitchFamily="34" charset="0"/>
              <a:buChar char="•"/>
              <a:defRPr sz="2000" kern="1200" spc="-20" baseline="0">
                <a:solidFill>
                  <a:schemeClr val="tx1"/>
                </a:solidFill>
                <a:latin typeface="+mn-lt"/>
                <a:ea typeface="+mn-ea"/>
                <a:cs typeface="+mn-cs"/>
              </a:defRPr>
            </a:lvl1pPr>
            <a:lvl2pPr marL="541338" indent="-276225" algn="l" defTabSz="914400" rtl="0" eaLnBrk="1" latinLnBrk="0" hangingPunct="1">
              <a:spcBef>
                <a:spcPts val="900"/>
              </a:spcBef>
              <a:spcAft>
                <a:spcPts val="0"/>
              </a:spcAft>
              <a:buClr>
                <a:schemeClr val="bg2"/>
              </a:buClr>
              <a:buFont typeface="Source Sans Pro" panose="020B0503030403020204" pitchFamily="34" charset="0"/>
              <a:buChar char="–"/>
              <a:defRPr sz="2000" kern="1200" spc="-20" baseline="0">
                <a:solidFill>
                  <a:schemeClr val="tx1"/>
                </a:solidFill>
                <a:latin typeface="+mn-lt"/>
                <a:ea typeface="+mn-ea"/>
                <a:cs typeface="+mn-cs"/>
              </a:defRPr>
            </a:lvl2pPr>
            <a:lvl3pPr marL="806450" indent="-265113" algn="l" defTabSz="914400" rtl="0" eaLnBrk="1" latinLnBrk="0" hangingPunct="1">
              <a:spcBef>
                <a:spcPts val="900"/>
              </a:spcBef>
              <a:spcAft>
                <a:spcPts val="0"/>
              </a:spcAft>
              <a:buClr>
                <a:schemeClr val="bg2"/>
              </a:buClr>
              <a:buFont typeface="Arial" panose="020B0604020202020204" pitchFamily="34" charset="0"/>
              <a:buChar char="•"/>
              <a:defRPr lang="en-US" sz="2000" kern="1200" spc="-20" baseline="0" dirty="0" smtClean="0">
                <a:solidFill>
                  <a:schemeClr val="tx1"/>
                </a:solidFill>
                <a:latin typeface="+mn-lt"/>
                <a:ea typeface="+mn-ea"/>
                <a:cs typeface="+mn-cs"/>
              </a:defRPr>
            </a:lvl3pPr>
            <a:lvl4pPr marL="1071563" indent="-265113" algn="l" defTabSz="914400" rtl="0" eaLnBrk="1" latinLnBrk="0" hangingPunct="1">
              <a:spcBef>
                <a:spcPts val="900"/>
              </a:spcBef>
              <a:spcAft>
                <a:spcPts val="0"/>
              </a:spcAft>
              <a:buClr>
                <a:schemeClr val="bg2"/>
              </a:buClr>
              <a:buFont typeface="Source Sans Pro" panose="020B0503030403020204" pitchFamily="34" charset="0"/>
              <a:buChar char="–"/>
              <a:defRPr lang="en-US" sz="2000" kern="1200" spc="-20" baseline="0" dirty="0" smtClean="0">
                <a:solidFill>
                  <a:schemeClr val="tx1"/>
                </a:solidFill>
                <a:latin typeface="+mn-lt"/>
                <a:ea typeface="+mn-ea"/>
                <a:cs typeface="+mn-cs"/>
              </a:defRPr>
            </a:lvl4pPr>
            <a:lvl5pPr marL="1347788" indent="-276225" algn="l" defTabSz="914400" rtl="0" eaLnBrk="1" latinLnBrk="0" hangingPunct="1">
              <a:spcBef>
                <a:spcPts val="900"/>
              </a:spcBef>
              <a:spcAft>
                <a:spcPts val="0"/>
              </a:spcAft>
              <a:buClr>
                <a:schemeClr val="bg2"/>
              </a:buClr>
              <a:buFont typeface="Arial" panose="020B0604020202020204" pitchFamily="34" charset="0"/>
              <a:buChar char="•"/>
              <a:defRPr lang="en-US" sz="2000" kern="1200" spc="-20" baseline="0" dirty="0" smtClean="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t>In the panel that opens to the right hand side, tick the box </a:t>
            </a:r>
            <a:r>
              <a:rPr lang="en-GB" b="1" dirty="0"/>
              <a:t>Hide Background graphics</a:t>
            </a:r>
            <a:endParaRPr lang="en-US" b="1" dirty="0"/>
          </a:p>
        </p:txBody>
      </p:sp>
      <p:pic>
        <p:nvPicPr>
          <p:cNvPr id="9" name="Picture 8">
            <a:extLst>
              <a:ext uri="{FF2B5EF4-FFF2-40B4-BE49-F238E27FC236}">
                <a16:creationId xmlns:a16="http://schemas.microsoft.com/office/drawing/2014/main" id="{D7B48CA7-50F1-870D-C0EB-23ACD39F9E28}"/>
              </a:ext>
            </a:extLst>
          </p:cNvPr>
          <p:cNvPicPr>
            <a:picLocks noChangeAspect="1"/>
          </p:cNvPicPr>
          <p:nvPr/>
        </p:nvPicPr>
        <p:blipFill>
          <a:blip r:embed="rId3"/>
          <a:stretch>
            <a:fillRect/>
          </a:stretch>
        </p:blipFill>
        <p:spPr>
          <a:xfrm>
            <a:off x="3766954" y="2923563"/>
            <a:ext cx="2208601" cy="2738664"/>
          </a:xfrm>
          <a:prstGeom prst="rect">
            <a:avLst/>
          </a:prstGeom>
        </p:spPr>
      </p:pic>
      <p:sp>
        <p:nvSpPr>
          <p:cNvPr id="10" name="Text Placeholder 2">
            <a:extLst>
              <a:ext uri="{FF2B5EF4-FFF2-40B4-BE49-F238E27FC236}">
                <a16:creationId xmlns:a16="http://schemas.microsoft.com/office/drawing/2014/main" id="{EB53DC94-E300-D1DA-3EE3-AD38890887F9}"/>
              </a:ext>
            </a:extLst>
          </p:cNvPr>
          <p:cNvSpPr txBox="1">
            <a:spLocks/>
          </p:cNvSpPr>
          <p:nvPr/>
        </p:nvSpPr>
        <p:spPr>
          <a:xfrm>
            <a:off x="7094894" y="1736725"/>
            <a:ext cx="3677880" cy="4176713"/>
          </a:xfrm>
          <a:prstGeom prst="rect">
            <a:avLst/>
          </a:prstGeom>
        </p:spPr>
        <p:txBody>
          <a:bodyPr vert="horz" lIns="0" tIns="0" rIns="0" bIns="0" rtlCol="0">
            <a:normAutofit/>
          </a:bodyPr>
          <a:lstStyle>
            <a:lvl1pPr marL="265113" indent="-265113" algn="l" defTabSz="914400" rtl="0" eaLnBrk="1" latinLnBrk="0" hangingPunct="1">
              <a:spcBef>
                <a:spcPts val="1200"/>
              </a:spcBef>
              <a:spcAft>
                <a:spcPts val="0"/>
              </a:spcAft>
              <a:buClr>
                <a:schemeClr val="bg2"/>
              </a:buClr>
              <a:buFont typeface="Arial" panose="020B0604020202020204" pitchFamily="34" charset="0"/>
              <a:buChar char="•"/>
              <a:defRPr sz="2000" kern="1200" spc="-20" baseline="0">
                <a:solidFill>
                  <a:schemeClr val="tx1"/>
                </a:solidFill>
                <a:latin typeface="+mn-lt"/>
                <a:ea typeface="+mn-ea"/>
                <a:cs typeface="+mn-cs"/>
              </a:defRPr>
            </a:lvl1pPr>
            <a:lvl2pPr marL="541338" indent="-276225" algn="l" defTabSz="914400" rtl="0" eaLnBrk="1" latinLnBrk="0" hangingPunct="1">
              <a:spcBef>
                <a:spcPts val="900"/>
              </a:spcBef>
              <a:spcAft>
                <a:spcPts val="0"/>
              </a:spcAft>
              <a:buClr>
                <a:schemeClr val="bg2"/>
              </a:buClr>
              <a:buFont typeface="Source Sans Pro" panose="020B0503030403020204" pitchFamily="34" charset="0"/>
              <a:buChar char="–"/>
              <a:defRPr sz="2000" kern="1200" spc="-20" baseline="0">
                <a:solidFill>
                  <a:schemeClr val="tx1"/>
                </a:solidFill>
                <a:latin typeface="+mn-lt"/>
                <a:ea typeface="+mn-ea"/>
                <a:cs typeface="+mn-cs"/>
              </a:defRPr>
            </a:lvl2pPr>
            <a:lvl3pPr marL="806450" indent="-265113" algn="l" defTabSz="914400" rtl="0" eaLnBrk="1" latinLnBrk="0" hangingPunct="1">
              <a:spcBef>
                <a:spcPts val="900"/>
              </a:spcBef>
              <a:spcAft>
                <a:spcPts val="0"/>
              </a:spcAft>
              <a:buClr>
                <a:schemeClr val="bg2"/>
              </a:buClr>
              <a:buFont typeface="Arial" panose="020B0604020202020204" pitchFamily="34" charset="0"/>
              <a:buChar char="•"/>
              <a:defRPr lang="en-US" sz="2000" kern="1200" spc="-20" baseline="0" dirty="0" smtClean="0">
                <a:solidFill>
                  <a:schemeClr val="tx1"/>
                </a:solidFill>
                <a:latin typeface="+mn-lt"/>
                <a:ea typeface="+mn-ea"/>
                <a:cs typeface="+mn-cs"/>
              </a:defRPr>
            </a:lvl3pPr>
            <a:lvl4pPr marL="1071563" indent="-265113" algn="l" defTabSz="914400" rtl="0" eaLnBrk="1" latinLnBrk="0" hangingPunct="1">
              <a:spcBef>
                <a:spcPts val="900"/>
              </a:spcBef>
              <a:spcAft>
                <a:spcPts val="0"/>
              </a:spcAft>
              <a:buClr>
                <a:schemeClr val="bg2"/>
              </a:buClr>
              <a:buFont typeface="Source Sans Pro" panose="020B0503030403020204" pitchFamily="34" charset="0"/>
              <a:buChar char="–"/>
              <a:defRPr lang="en-US" sz="2000" kern="1200" spc="-20" baseline="0" dirty="0" smtClean="0">
                <a:solidFill>
                  <a:schemeClr val="tx1"/>
                </a:solidFill>
                <a:latin typeface="+mn-lt"/>
                <a:ea typeface="+mn-ea"/>
                <a:cs typeface="+mn-cs"/>
              </a:defRPr>
            </a:lvl4pPr>
            <a:lvl5pPr marL="1347788" indent="-276225" algn="l" defTabSz="914400" rtl="0" eaLnBrk="1" latinLnBrk="0" hangingPunct="1">
              <a:spcBef>
                <a:spcPts val="900"/>
              </a:spcBef>
              <a:spcAft>
                <a:spcPts val="0"/>
              </a:spcAft>
              <a:buClr>
                <a:schemeClr val="bg2"/>
              </a:buClr>
              <a:buFont typeface="Arial" panose="020B0604020202020204" pitchFamily="34" charset="0"/>
              <a:buChar char="•"/>
              <a:defRPr lang="en-US" sz="2000" kern="1200" spc="-20" baseline="0" dirty="0" smtClean="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GB" dirty="0"/>
              <a:t>This will hide the logo on your content slides. You can now insert your own logo on each slide. Ensure it fits inside the guidelines so it doesn’t encroach on content areas </a:t>
            </a:r>
            <a:endParaRPr lang="en-US" dirty="0"/>
          </a:p>
        </p:txBody>
      </p:sp>
      <p:grpSp>
        <p:nvGrpSpPr>
          <p:cNvPr id="17" name="Group 16">
            <a:extLst>
              <a:ext uri="{FF2B5EF4-FFF2-40B4-BE49-F238E27FC236}">
                <a16:creationId xmlns:a16="http://schemas.microsoft.com/office/drawing/2014/main" id="{165C11F1-2630-6B5A-D2DF-FEEFC66E9499}"/>
              </a:ext>
            </a:extLst>
          </p:cNvPr>
          <p:cNvGrpSpPr/>
          <p:nvPr/>
        </p:nvGrpSpPr>
        <p:grpSpPr>
          <a:xfrm>
            <a:off x="7391215" y="3900102"/>
            <a:ext cx="2648320" cy="1357402"/>
            <a:chOff x="7800790" y="4086225"/>
            <a:chExt cx="2648320" cy="1357402"/>
          </a:xfrm>
        </p:grpSpPr>
        <p:pic>
          <p:nvPicPr>
            <p:cNvPr id="12" name="Picture 11">
              <a:extLst>
                <a:ext uri="{FF2B5EF4-FFF2-40B4-BE49-F238E27FC236}">
                  <a16:creationId xmlns:a16="http://schemas.microsoft.com/office/drawing/2014/main" id="{062B3D5C-E079-788B-690E-351C8B2871A6}"/>
                </a:ext>
              </a:extLst>
            </p:cNvPr>
            <p:cNvPicPr>
              <a:picLocks noChangeAspect="1"/>
            </p:cNvPicPr>
            <p:nvPr/>
          </p:nvPicPr>
          <p:blipFill>
            <a:blip r:embed="rId4"/>
            <a:stretch>
              <a:fillRect/>
            </a:stretch>
          </p:blipFill>
          <p:spPr>
            <a:xfrm>
              <a:off x="7800790" y="4157573"/>
              <a:ext cx="2648320" cy="1286054"/>
            </a:xfrm>
            <a:prstGeom prst="rect">
              <a:avLst/>
            </a:prstGeom>
          </p:spPr>
        </p:pic>
        <p:sp>
          <p:nvSpPr>
            <p:cNvPr id="15" name="Freeform: Shape 14">
              <a:extLst>
                <a:ext uri="{FF2B5EF4-FFF2-40B4-BE49-F238E27FC236}">
                  <a16:creationId xmlns:a16="http://schemas.microsoft.com/office/drawing/2014/main" id="{477729F7-8E32-C9AA-0217-A3171C1C31FD}"/>
                </a:ext>
              </a:extLst>
            </p:cNvPr>
            <p:cNvSpPr/>
            <p:nvPr/>
          </p:nvSpPr>
          <p:spPr>
            <a:xfrm>
              <a:off x="8272258" y="4376533"/>
              <a:ext cx="1457734" cy="533809"/>
            </a:xfrm>
            <a:custGeom>
              <a:avLst/>
              <a:gdLst>
                <a:gd name="connsiteX0" fmla="*/ 0 w 1457734"/>
                <a:gd name="connsiteY0" fmla="*/ 0 h 533809"/>
                <a:gd name="connsiteX1" fmla="*/ 1457734 w 1457734"/>
                <a:gd name="connsiteY1" fmla="*/ 0 h 533809"/>
                <a:gd name="connsiteX2" fmla="*/ 1457734 w 1457734"/>
                <a:gd name="connsiteY2" fmla="*/ 533809 h 533809"/>
                <a:gd name="connsiteX3" fmla="*/ 0 w 1457734"/>
                <a:gd name="connsiteY3" fmla="*/ 533809 h 533809"/>
              </a:gdLst>
              <a:ahLst/>
              <a:cxnLst>
                <a:cxn ang="0">
                  <a:pos x="connsiteX0" y="connsiteY0"/>
                </a:cxn>
                <a:cxn ang="0">
                  <a:pos x="connsiteX1" y="connsiteY1"/>
                </a:cxn>
                <a:cxn ang="0">
                  <a:pos x="connsiteX2" y="connsiteY2"/>
                </a:cxn>
                <a:cxn ang="0">
                  <a:pos x="connsiteX3" y="connsiteY3"/>
                </a:cxn>
              </a:cxnLst>
              <a:rect l="l" t="t" r="r" b="b"/>
              <a:pathLst>
                <a:path w="1457734" h="533809">
                  <a:moveTo>
                    <a:pt x="0" y="0"/>
                  </a:moveTo>
                  <a:lnTo>
                    <a:pt x="1457734" y="0"/>
                  </a:lnTo>
                  <a:lnTo>
                    <a:pt x="1457734" y="533809"/>
                  </a:lnTo>
                  <a:lnTo>
                    <a:pt x="0" y="533809"/>
                  </a:lnTo>
                  <a:close/>
                </a:path>
              </a:pathLst>
            </a:custGeom>
            <a:solidFill>
              <a:schemeClr val="accent5">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000" dirty="0"/>
            </a:p>
          </p:txBody>
        </p:sp>
        <p:sp>
          <p:nvSpPr>
            <p:cNvPr id="16" name="Frame 15">
              <a:extLst>
                <a:ext uri="{FF2B5EF4-FFF2-40B4-BE49-F238E27FC236}">
                  <a16:creationId xmlns:a16="http://schemas.microsoft.com/office/drawing/2014/main" id="{517B1C09-3859-16F4-3FEA-BC1EC676540A}"/>
                </a:ext>
              </a:extLst>
            </p:cNvPr>
            <p:cNvSpPr/>
            <p:nvPr/>
          </p:nvSpPr>
          <p:spPr>
            <a:xfrm>
              <a:off x="7981950" y="4086225"/>
              <a:ext cx="2038350" cy="1114425"/>
            </a:xfrm>
            <a:prstGeom prst="frame">
              <a:avLst>
                <a:gd name="adj1" fmla="val 26050"/>
              </a:avLst>
            </a:prstGeom>
            <a:solidFill>
              <a:schemeClr val="accent2">
                <a:alpha val="2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chemeClr val="tx1"/>
                </a:solidFill>
              </a:endParaRPr>
            </a:p>
          </p:txBody>
        </p:sp>
      </p:grpSp>
    </p:spTree>
    <p:extLst>
      <p:ext uri="{BB962C8B-B14F-4D97-AF65-F5344CB8AC3E}">
        <p14:creationId xmlns:p14="http://schemas.microsoft.com/office/powerpoint/2010/main" val="24551440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p15="http://schemas.microsoft.com/office/powerpoint/2012/main" xmlns:a16="http://schemas.microsoft.com/office/drawing/2014/main" xmlns="">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8A21-FDAF-8DC5-95BC-990D9716FB85}"/>
              </a:ext>
            </a:extLst>
          </p:cNvPr>
          <p:cNvSpPr>
            <a:spLocks noGrp="1"/>
          </p:cNvSpPr>
          <p:nvPr>
            <p:ph type="title"/>
          </p:nvPr>
        </p:nvSpPr>
        <p:spPr>
          <a:xfrm>
            <a:off x="612774" y="479425"/>
            <a:ext cx="10969626" cy="553998"/>
          </a:xfrm>
        </p:spPr>
        <p:txBody>
          <a:bodyPr/>
          <a:lstStyle/>
          <a:p>
            <a:r>
              <a:rPr lang="en-GB" dirty="0"/>
              <a:t>Ensure your text is readable against the background</a:t>
            </a:r>
            <a:endParaRPr lang="en-US" dirty="0"/>
          </a:p>
        </p:txBody>
      </p:sp>
      <p:sp>
        <p:nvSpPr>
          <p:cNvPr id="3" name="Text Placeholder 2">
            <a:extLst>
              <a:ext uri="{FF2B5EF4-FFF2-40B4-BE49-F238E27FC236}">
                <a16:creationId xmlns:a16="http://schemas.microsoft.com/office/drawing/2014/main" id="{4A9CB619-C80C-D6C7-6E1C-15EA367FD956}"/>
              </a:ext>
            </a:extLst>
          </p:cNvPr>
          <p:cNvSpPr>
            <a:spLocks noGrp="1"/>
          </p:cNvSpPr>
          <p:nvPr>
            <p:ph type="body" sz="quarter" idx="11"/>
          </p:nvPr>
        </p:nvSpPr>
        <p:spPr/>
        <p:txBody>
          <a:bodyPr/>
          <a:lstStyle/>
          <a:p>
            <a:r>
              <a:rPr lang="en-GB" dirty="0"/>
              <a:t>Advice on how to use the tinted template colours</a:t>
            </a:r>
            <a:endParaRPr lang="en-US" dirty="0"/>
          </a:p>
        </p:txBody>
      </p:sp>
      <p:sp>
        <p:nvSpPr>
          <p:cNvPr id="17" name="Text Placeholder 16">
            <a:extLst>
              <a:ext uri="{FF2B5EF4-FFF2-40B4-BE49-F238E27FC236}">
                <a16:creationId xmlns:a16="http://schemas.microsoft.com/office/drawing/2014/main" id="{FFC774B7-CB31-F0E9-66A8-FE8DDF65134F}"/>
              </a:ext>
            </a:extLst>
          </p:cNvPr>
          <p:cNvSpPr>
            <a:spLocks noGrp="1"/>
          </p:cNvSpPr>
          <p:nvPr>
            <p:ph type="body" sz="quarter" idx="12"/>
          </p:nvPr>
        </p:nvSpPr>
        <p:spPr/>
        <p:txBody>
          <a:bodyPr/>
          <a:lstStyle/>
          <a:p>
            <a:r>
              <a:rPr lang="en-GB" dirty="0"/>
              <a:t>Yes</a:t>
            </a:r>
          </a:p>
          <a:p>
            <a:endParaRPr lang="en-GB" dirty="0"/>
          </a:p>
          <a:p>
            <a:endParaRPr lang="en-GB" dirty="0"/>
          </a:p>
          <a:p>
            <a:endParaRPr lang="en-GB" dirty="0"/>
          </a:p>
          <a:p>
            <a:endParaRPr lang="en-GB" dirty="0"/>
          </a:p>
          <a:p>
            <a:r>
              <a:rPr lang="en-US" dirty="0"/>
              <a:t>No</a:t>
            </a:r>
          </a:p>
        </p:txBody>
      </p:sp>
      <p:sp>
        <p:nvSpPr>
          <p:cNvPr id="5" name="Footer Placeholder 4">
            <a:extLst>
              <a:ext uri="{FF2B5EF4-FFF2-40B4-BE49-F238E27FC236}">
                <a16:creationId xmlns:a16="http://schemas.microsoft.com/office/drawing/2014/main" id="{E290778F-67C0-043F-1BC1-889DC63B8170}"/>
              </a:ext>
            </a:extLst>
          </p:cNvPr>
          <p:cNvSpPr>
            <a:spLocks noGrp="1"/>
          </p:cNvSpPr>
          <p:nvPr>
            <p:ph type="ftr" sz="quarter" idx="10"/>
          </p:nvPr>
        </p:nvSpPr>
        <p:spPr/>
        <p:txBody>
          <a:bodyPr/>
          <a:lstStyle/>
          <a:p>
            <a:endParaRPr lang="en-US" dirty="0"/>
          </a:p>
        </p:txBody>
      </p:sp>
      <p:sp>
        <p:nvSpPr>
          <p:cNvPr id="6" name="Rectangle 5">
            <a:extLst>
              <a:ext uri="{FF2B5EF4-FFF2-40B4-BE49-F238E27FC236}">
                <a16:creationId xmlns:a16="http://schemas.microsoft.com/office/drawing/2014/main" id="{081866EF-D376-4010-AA38-2A2648C1C3C4}"/>
              </a:ext>
            </a:extLst>
          </p:cNvPr>
          <p:cNvSpPr/>
          <p:nvPr/>
        </p:nvSpPr>
        <p:spPr>
          <a:xfrm>
            <a:off x="609601" y="2236938"/>
            <a:ext cx="1263644" cy="126364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Text</a:t>
            </a:r>
          </a:p>
        </p:txBody>
      </p:sp>
      <p:sp>
        <p:nvSpPr>
          <p:cNvPr id="7" name="Rectangle 6">
            <a:extLst>
              <a:ext uri="{FF2B5EF4-FFF2-40B4-BE49-F238E27FC236}">
                <a16:creationId xmlns:a16="http://schemas.microsoft.com/office/drawing/2014/main" id="{76B0BF5D-55A3-227F-CE0E-BBD0BA2C410C}"/>
              </a:ext>
            </a:extLst>
          </p:cNvPr>
          <p:cNvSpPr/>
          <p:nvPr/>
        </p:nvSpPr>
        <p:spPr>
          <a:xfrm>
            <a:off x="1996562" y="2236938"/>
            <a:ext cx="1263644" cy="1263644"/>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Text</a:t>
            </a:r>
            <a:endParaRPr lang="en-US" sz="2000" dirty="0"/>
          </a:p>
        </p:txBody>
      </p:sp>
      <p:sp>
        <p:nvSpPr>
          <p:cNvPr id="26" name="Rectangle 25">
            <a:extLst>
              <a:ext uri="{FF2B5EF4-FFF2-40B4-BE49-F238E27FC236}">
                <a16:creationId xmlns:a16="http://schemas.microsoft.com/office/drawing/2014/main" id="{29890EBA-FA88-0F57-E239-A5106979AB10}"/>
              </a:ext>
            </a:extLst>
          </p:cNvPr>
          <p:cNvSpPr/>
          <p:nvPr/>
        </p:nvSpPr>
        <p:spPr>
          <a:xfrm>
            <a:off x="3383523" y="2236938"/>
            <a:ext cx="1263644" cy="1263644"/>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Text</a:t>
            </a:r>
            <a:endParaRPr lang="en-US" sz="2000" dirty="0"/>
          </a:p>
        </p:txBody>
      </p:sp>
      <p:sp>
        <p:nvSpPr>
          <p:cNvPr id="27" name="Rectangle 26">
            <a:extLst>
              <a:ext uri="{FF2B5EF4-FFF2-40B4-BE49-F238E27FC236}">
                <a16:creationId xmlns:a16="http://schemas.microsoft.com/office/drawing/2014/main" id="{80E94F7F-DA57-B5F6-D8EB-59A084B74413}"/>
              </a:ext>
            </a:extLst>
          </p:cNvPr>
          <p:cNvSpPr/>
          <p:nvPr/>
        </p:nvSpPr>
        <p:spPr>
          <a:xfrm>
            <a:off x="4770484" y="2236938"/>
            <a:ext cx="1263644" cy="1263644"/>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t>Text</a:t>
            </a:r>
            <a:endParaRPr lang="en-US" sz="2000" dirty="0"/>
          </a:p>
        </p:txBody>
      </p:sp>
      <p:sp>
        <p:nvSpPr>
          <p:cNvPr id="28" name="Rectangle 27">
            <a:extLst>
              <a:ext uri="{FF2B5EF4-FFF2-40B4-BE49-F238E27FC236}">
                <a16:creationId xmlns:a16="http://schemas.microsoft.com/office/drawing/2014/main" id="{3E6EF156-0BC2-0FB2-22DB-C769D5EBAD3C}"/>
              </a:ext>
            </a:extLst>
          </p:cNvPr>
          <p:cNvSpPr/>
          <p:nvPr/>
        </p:nvSpPr>
        <p:spPr>
          <a:xfrm>
            <a:off x="6157445" y="2236938"/>
            <a:ext cx="1263644" cy="1263644"/>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29" name="Rectangle 28">
            <a:extLst>
              <a:ext uri="{FF2B5EF4-FFF2-40B4-BE49-F238E27FC236}">
                <a16:creationId xmlns:a16="http://schemas.microsoft.com/office/drawing/2014/main" id="{F9F6E587-76C1-391F-7887-32DC98CCA61E}"/>
              </a:ext>
            </a:extLst>
          </p:cNvPr>
          <p:cNvSpPr/>
          <p:nvPr/>
        </p:nvSpPr>
        <p:spPr>
          <a:xfrm>
            <a:off x="7544406" y="2236938"/>
            <a:ext cx="1263644" cy="1263644"/>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30" name="Rectangle 29">
            <a:extLst>
              <a:ext uri="{FF2B5EF4-FFF2-40B4-BE49-F238E27FC236}">
                <a16:creationId xmlns:a16="http://schemas.microsoft.com/office/drawing/2014/main" id="{9FB42CA9-BE40-D232-88F1-DE18BF99B0FC}"/>
              </a:ext>
            </a:extLst>
          </p:cNvPr>
          <p:cNvSpPr/>
          <p:nvPr/>
        </p:nvSpPr>
        <p:spPr>
          <a:xfrm>
            <a:off x="8931367" y="2236938"/>
            <a:ext cx="1263644" cy="126364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31" name="Rectangle 30">
            <a:extLst>
              <a:ext uri="{FF2B5EF4-FFF2-40B4-BE49-F238E27FC236}">
                <a16:creationId xmlns:a16="http://schemas.microsoft.com/office/drawing/2014/main" id="{78B3A56D-CD73-2EFB-014C-B1C9DA40E7E4}"/>
              </a:ext>
            </a:extLst>
          </p:cNvPr>
          <p:cNvSpPr/>
          <p:nvPr/>
        </p:nvSpPr>
        <p:spPr>
          <a:xfrm>
            <a:off x="10318328" y="2236938"/>
            <a:ext cx="1263644" cy="1263644"/>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32" name="Rectangle 31">
            <a:extLst>
              <a:ext uri="{FF2B5EF4-FFF2-40B4-BE49-F238E27FC236}">
                <a16:creationId xmlns:a16="http://schemas.microsoft.com/office/drawing/2014/main" id="{F21E75ED-81B9-55EC-410B-49BDF9C07CBF}"/>
              </a:ext>
            </a:extLst>
          </p:cNvPr>
          <p:cNvSpPr/>
          <p:nvPr/>
        </p:nvSpPr>
        <p:spPr>
          <a:xfrm>
            <a:off x="609601" y="4524495"/>
            <a:ext cx="1263644" cy="1263644"/>
          </a:xfrm>
          <a:prstGeom prst="rect">
            <a:avLst/>
          </a:prstGeom>
          <a:solidFill>
            <a:schemeClr val="bg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p>
        </p:txBody>
      </p:sp>
      <p:sp>
        <p:nvSpPr>
          <p:cNvPr id="33" name="Rectangle 32">
            <a:extLst>
              <a:ext uri="{FF2B5EF4-FFF2-40B4-BE49-F238E27FC236}">
                <a16:creationId xmlns:a16="http://schemas.microsoft.com/office/drawing/2014/main" id="{7EAEDF03-628F-895E-90D9-E4421B98C488}"/>
              </a:ext>
            </a:extLst>
          </p:cNvPr>
          <p:cNvSpPr/>
          <p:nvPr/>
        </p:nvSpPr>
        <p:spPr>
          <a:xfrm>
            <a:off x="1996562" y="4524495"/>
            <a:ext cx="1263644" cy="1263644"/>
          </a:xfrm>
          <a:prstGeom prst="rect">
            <a:avLst/>
          </a:prstGeom>
          <a:solidFill>
            <a:schemeClr val="tx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34" name="Rectangle 33">
            <a:extLst>
              <a:ext uri="{FF2B5EF4-FFF2-40B4-BE49-F238E27FC236}">
                <a16:creationId xmlns:a16="http://schemas.microsoft.com/office/drawing/2014/main" id="{F4CC3B6A-7260-B2E0-F138-5E89AFC4EEE6}"/>
              </a:ext>
            </a:extLst>
          </p:cNvPr>
          <p:cNvSpPr/>
          <p:nvPr/>
        </p:nvSpPr>
        <p:spPr>
          <a:xfrm>
            <a:off x="3383523" y="4524495"/>
            <a:ext cx="1263644" cy="1263644"/>
          </a:xfrm>
          <a:prstGeom prst="rect">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35" name="Rectangle 34">
            <a:extLst>
              <a:ext uri="{FF2B5EF4-FFF2-40B4-BE49-F238E27FC236}">
                <a16:creationId xmlns:a16="http://schemas.microsoft.com/office/drawing/2014/main" id="{9C9D2E17-9808-B9B6-F9DD-F5FA22BF6DEC}"/>
              </a:ext>
            </a:extLst>
          </p:cNvPr>
          <p:cNvSpPr/>
          <p:nvPr/>
        </p:nvSpPr>
        <p:spPr>
          <a:xfrm>
            <a:off x="4770484" y="4524495"/>
            <a:ext cx="1263644" cy="1263644"/>
          </a:xfrm>
          <a:prstGeom prst="rect">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36" name="Rectangle 35">
            <a:extLst>
              <a:ext uri="{FF2B5EF4-FFF2-40B4-BE49-F238E27FC236}">
                <a16:creationId xmlns:a16="http://schemas.microsoft.com/office/drawing/2014/main" id="{E10AC424-FC03-A058-D209-CE5C2D03CB1B}"/>
              </a:ext>
            </a:extLst>
          </p:cNvPr>
          <p:cNvSpPr/>
          <p:nvPr/>
        </p:nvSpPr>
        <p:spPr>
          <a:xfrm>
            <a:off x="6157445" y="4524495"/>
            <a:ext cx="1263644" cy="1263644"/>
          </a:xfrm>
          <a:prstGeom prst="rect">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endParaRPr lang="en-US" sz="2000" dirty="0">
              <a:solidFill>
                <a:schemeClr val="bg1"/>
              </a:solidFill>
            </a:endParaRPr>
          </a:p>
        </p:txBody>
      </p:sp>
      <p:sp>
        <p:nvSpPr>
          <p:cNvPr id="37" name="Rectangle 36">
            <a:extLst>
              <a:ext uri="{FF2B5EF4-FFF2-40B4-BE49-F238E27FC236}">
                <a16:creationId xmlns:a16="http://schemas.microsoft.com/office/drawing/2014/main" id="{1C359D11-F294-F72A-554E-C99DC950E6F0}"/>
              </a:ext>
            </a:extLst>
          </p:cNvPr>
          <p:cNvSpPr/>
          <p:nvPr/>
        </p:nvSpPr>
        <p:spPr>
          <a:xfrm>
            <a:off x="7544406" y="4524495"/>
            <a:ext cx="1263644" cy="1263644"/>
          </a:xfrm>
          <a:prstGeom prst="rect">
            <a:avLst/>
          </a:prstGeom>
          <a:solidFill>
            <a:schemeClr val="accent4"/>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endParaRPr lang="en-US" sz="2000" dirty="0">
              <a:solidFill>
                <a:schemeClr val="bg1"/>
              </a:solidFill>
            </a:endParaRPr>
          </a:p>
        </p:txBody>
      </p:sp>
      <p:sp>
        <p:nvSpPr>
          <p:cNvPr id="38" name="Rectangle 37">
            <a:extLst>
              <a:ext uri="{FF2B5EF4-FFF2-40B4-BE49-F238E27FC236}">
                <a16:creationId xmlns:a16="http://schemas.microsoft.com/office/drawing/2014/main" id="{C9C230FB-8A87-8087-FAD2-39DDBABD3D6C}"/>
              </a:ext>
            </a:extLst>
          </p:cNvPr>
          <p:cNvSpPr/>
          <p:nvPr/>
        </p:nvSpPr>
        <p:spPr>
          <a:xfrm>
            <a:off x="8931367" y="4524495"/>
            <a:ext cx="1263644" cy="1263644"/>
          </a:xfrm>
          <a:prstGeom prst="rect">
            <a:avLst/>
          </a:prstGeom>
          <a:solidFill>
            <a:schemeClr val="accent5"/>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endParaRPr lang="en-US" sz="2000" dirty="0">
              <a:solidFill>
                <a:schemeClr val="bg1"/>
              </a:solidFill>
            </a:endParaRPr>
          </a:p>
        </p:txBody>
      </p:sp>
      <p:sp>
        <p:nvSpPr>
          <p:cNvPr id="39" name="Rectangle 38">
            <a:extLst>
              <a:ext uri="{FF2B5EF4-FFF2-40B4-BE49-F238E27FC236}">
                <a16:creationId xmlns:a16="http://schemas.microsoft.com/office/drawing/2014/main" id="{4F52E918-7633-9B56-3CCF-8BA1D09ACD7E}"/>
              </a:ext>
            </a:extLst>
          </p:cNvPr>
          <p:cNvSpPr/>
          <p:nvPr/>
        </p:nvSpPr>
        <p:spPr>
          <a:xfrm>
            <a:off x="10318328" y="4524495"/>
            <a:ext cx="1263644" cy="1263644"/>
          </a:xfrm>
          <a:prstGeom prst="rect">
            <a:avLst/>
          </a:prstGeom>
          <a:solidFill>
            <a:schemeClr val="accent6"/>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endParaRPr lang="en-US" sz="2000" dirty="0">
              <a:solidFill>
                <a:schemeClr val="bg1"/>
              </a:solidFill>
            </a:endParaRPr>
          </a:p>
        </p:txBody>
      </p:sp>
      <p:grpSp>
        <p:nvGrpSpPr>
          <p:cNvPr id="43" name="Group 42">
            <a:extLst>
              <a:ext uri="{FF2B5EF4-FFF2-40B4-BE49-F238E27FC236}">
                <a16:creationId xmlns:a16="http://schemas.microsoft.com/office/drawing/2014/main" id="{FCF10C46-5DBD-4A4A-E2A1-85B93E748419}"/>
              </a:ext>
            </a:extLst>
          </p:cNvPr>
          <p:cNvGrpSpPr/>
          <p:nvPr/>
        </p:nvGrpSpPr>
        <p:grpSpPr>
          <a:xfrm>
            <a:off x="978187" y="4893081"/>
            <a:ext cx="526473" cy="526473"/>
            <a:chOff x="978187" y="4893081"/>
            <a:chExt cx="526473" cy="526473"/>
          </a:xfrm>
        </p:grpSpPr>
        <p:cxnSp>
          <p:nvCxnSpPr>
            <p:cNvPr id="41" name="Straight Connector 40">
              <a:extLst>
                <a:ext uri="{FF2B5EF4-FFF2-40B4-BE49-F238E27FC236}">
                  <a16:creationId xmlns:a16="http://schemas.microsoft.com/office/drawing/2014/main" id="{D469DED3-9C05-1303-4AD5-3DF48FFD8844}"/>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B0F8C71-DF19-5E59-398C-2D6C34768371}"/>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FD1E7BC4-BC16-6330-92D0-7DE8679616D4}"/>
              </a:ext>
            </a:extLst>
          </p:cNvPr>
          <p:cNvGrpSpPr/>
          <p:nvPr/>
        </p:nvGrpSpPr>
        <p:grpSpPr>
          <a:xfrm>
            <a:off x="2365147" y="4893081"/>
            <a:ext cx="526473" cy="526473"/>
            <a:chOff x="978187" y="4893081"/>
            <a:chExt cx="526473" cy="526473"/>
          </a:xfrm>
        </p:grpSpPr>
        <p:cxnSp>
          <p:nvCxnSpPr>
            <p:cNvPr id="45" name="Straight Connector 44">
              <a:extLst>
                <a:ext uri="{FF2B5EF4-FFF2-40B4-BE49-F238E27FC236}">
                  <a16:creationId xmlns:a16="http://schemas.microsoft.com/office/drawing/2014/main" id="{965C92E4-9019-C695-C0CD-848657F810FE}"/>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C0599AA-4245-87C6-1FCE-21483F46D76B}"/>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7391FA51-7434-8EE9-F379-DC630029FE30}"/>
              </a:ext>
            </a:extLst>
          </p:cNvPr>
          <p:cNvGrpSpPr/>
          <p:nvPr/>
        </p:nvGrpSpPr>
        <p:grpSpPr>
          <a:xfrm>
            <a:off x="3752107" y="4893081"/>
            <a:ext cx="526473" cy="526473"/>
            <a:chOff x="978187" y="4893081"/>
            <a:chExt cx="526473" cy="526473"/>
          </a:xfrm>
        </p:grpSpPr>
        <p:cxnSp>
          <p:nvCxnSpPr>
            <p:cNvPr id="48" name="Straight Connector 47">
              <a:extLst>
                <a:ext uri="{FF2B5EF4-FFF2-40B4-BE49-F238E27FC236}">
                  <a16:creationId xmlns:a16="http://schemas.microsoft.com/office/drawing/2014/main" id="{4153617E-12F1-39DB-5B77-E355A0E319EA}"/>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70B6883-13EE-8327-EB34-BEF2723AF383}"/>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C3AF1F3A-6925-6668-BAB6-6DE84840E83D}"/>
              </a:ext>
            </a:extLst>
          </p:cNvPr>
          <p:cNvGrpSpPr/>
          <p:nvPr/>
        </p:nvGrpSpPr>
        <p:grpSpPr>
          <a:xfrm>
            <a:off x="5139067" y="4893081"/>
            <a:ext cx="526473" cy="526473"/>
            <a:chOff x="978187" y="4893081"/>
            <a:chExt cx="526473" cy="526473"/>
          </a:xfrm>
        </p:grpSpPr>
        <p:cxnSp>
          <p:nvCxnSpPr>
            <p:cNvPr id="51" name="Straight Connector 50">
              <a:extLst>
                <a:ext uri="{FF2B5EF4-FFF2-40B4-BE49-F238E27FC236}">
                  <a16:creationId xmlns:a16="http://schemas.microsoft.com/office/drawing/2014/main" id="{6E025756-FA50-EC41-2828-8B07F8B53C26}"/>
                </a:ext>
              </a:extLst>
            </p:cNvPr>
            <p:cNvCxnSpPr>
              <a:cxnSpLocks/>
            </p:cNvCxnSpPr>
            <p:nvPr/>
          </p:nvCxnSpPr>
          <p:spPr>
            <a:xfrm>
              <a:off x="978187" y="4893081"/>
              <a:ext cx="526473" cy="5264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22052FB-6AB5-A1C0-1AA2-4AD7564FE6A9}"/>
                </a:ext>
              </a:extLst>
            </p:cNvPr>
            <p:cNvCxnSpPr>
              <a:cxnSpLocks/>
            </p:cNvCxnSpPr>
            <p:nvPr/>
          </p:nvCxnSpPr>
          <p:spPr>
            <a:xfrm flipH="1">
              <a:off x="978187" y="4893081"/>
              <a:ext cx="526473" cy="5264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E91E6ACA-44A1-DB41-F8E0-B729B6C3154D}"/>
              </a:ext>
            </a:extLst>
          </p:cNvPr>
          <p:cNvGrpSpPr/>
          <p:nvPr/>
        </p:nvGrpSpPr>
        <p:grpSpPr>
          <a:xfrm>
            <a:off x="6526027" y="4893081"/>
            <a:ext cx="526473" cy="526473"/>
            <a:chOff x="978187" y="4893081"/>
            <a:chExt cx="526473" cy="526473"/>
          </a:xfrm>
        </p:grpSpPr>
        <p:cxnSp>
          <p:nvCxnSpPr>
            <p:cNvPr id="54" name="Straight Connector 53">
              <a:extLst>
                <a:ext uri="{FF2B5EF4-FFF2-40B4-BE49-F238E27FC236}">
                  <a16:creationId xmlns:a16="http://schemas.microsoft.com/office/drawing/2014/main" id="{1D4A079B-E812-855F-39F9-72B8A3B8155D}"/>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9BB0D16-3557-80E8-6644-09FBA30E6524}"/>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416B80E9-EBB3-1F66-B9C9-B6C183B1AD2A}"/>
              </a:ext>
            </a:extLst>
          </p:cNvPr>
          <p:cNvGrpSpPr/>
          <p:nvPr/>
        </p:nvGrpSpPr>
        <p:grpSpPr>
          <a:xfrm>
            <a:off x="7912987" y="4893081"/>
            <a:ext cx="526473" cy="526473"/>
            <a:chOff x="978187" y="4893081"/>
            <a:chExt cx="526473" cy="526473"/>
          </a:xfrm>
        </p:grpSpPr>
        <p:cxnSp>
          <p:nvCxnSpPr>
            <p:cNvPr id="57" name="Straight Connector 56">
              <a:extLst>
                <a:ext uri="{FF2B5EF4-FFF2-40B4-BE49-F238E27FC236}">
                  <a16:creationId xmlns:a16="http://schemas.microsoft.com/office/drawing/2014/main" id="{3C1C5C67-548E-443A-C7CE-47471E0274F0}"/>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EE5E78A-9B59-E5EC-2758-063CFEDE29EC}"/>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85923A2E-E231-10B8-9C54-500A1625C9E6}"/>
              </a:ext>
            </a:extLst>
          </p:cNvPr>
          <p:cNvGrpSpPr/>
          <p:nvPr/>
        </p:nvGrpSpPr>
        <p:grpSpPr>
          <a:xfrm>
            <a:off x="9299947" y="4893081"/>
            <a:ext cx="526473" cy="526473"/>
            <a:chOff x="978187" y="4893081"/>
            <a:chExt cx="526473" cy="526473"/>
          </a:xfrm>
        </p:grpSpPr>
        <p:cxnSp>
          <p:nvCxnSpPr>
            <p:cNvPr id="60" name="Straight Connector 59">
              <a:extLst>
                <a:ext uri="{FF2B5EF4-FFF2-40B4-BE49-F238E27FC236}">
                  <a16:creationId xmlns:a16="http://schemas.microsoft.com/office/drawing/2014/main" id="{C048BCBB-5747-BF27-C8B4-3FE7EB826B8C}"/>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B4E0B69-833C-6C25-9245-130F01D2B501}"/>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766142A8-BC45-D7E3-01E6-9024571820F4}"/>
              </a:ext>
            </a:extLst>
          </p:cNvPr>
          <p:cNvGrpSpPr/>
          <p:nvPr/>
        </p:nvGrpSpPr>
        <p:grpSpPr>
          <a:xfrm>
            <a:off x="10686913" y="4893081"/>
            <a:ext cx="526473" cy="526473"/>
            <a:chOff x="978187" y="4893081"/>
            <a:chExt cx="526473" cy="526473"/>
          </a:xfrm>
        </p:grpSpPr>
        <p:cxnSp>
          <p:nvCxnSpPr>
            <p:cNvPr id="63" name="Straight Connector 62">
              <a:extLst>
                <a:ext uri="{FF2B5EF4-FFF2-40B4-BE49-F238E27FC236}">
                  <a16:creationId xmlns:a16="http://schemas.microsoft.com/office/drawing/2014/main" id="{721674C7-62C4-615E-687B-D7608F5A74E3}"/>
                </a:ext>
              </a:extLst>
            </p:cNvPr>
            <p:cNvCxnSpPr>
              <a:cxnSpLocks/>
            </p:cNvCxnSpPr>
            <p:nvPr/>
          </p:nvCxnSpPr>
          <p:spPr>
            <a:xfrm>
              <a:off x="978187" y="4893081"/>
              <a:ext cx="526473" cy="5264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279FA3C-C6A7-E975-3CF9-89147B4581CE}"/>
                </a:ext>
              </a:extLst>
            </p:cNvPr>
            <p:cNvCxnSpPr>
              <a:cxnSpLocks/>
            </p:cNvCxnSpPr>
            <p:nvPr/>
          </p:nvCxnSpPr>
          <p:spPr>
            <a:xfrm flipH="1">
              <a:off x="978187" y="4893081"/>
              <a:ext cx="526473" cy="52647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448161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F8A21-FDAF-8DC5-95BC-990D9716FB85}"/>
              </a:ext>
            </a:extLst>
          </p:cNvPr>
          <p:cNvSpPr>
            <a:spLocks noGrp="1"/>
          </p:cNvSpPr>
          <p:nvPr>
            <p:ph type="title"/>
          </p:nvPr>
        </p:nvSpPr>
        <p:spPr>
          <a:xfrm>
            <a:off x="612774" y="479425"/>
            <a:ext cx="10969626" cy="553998"/>
          </a:xfrm>
        </p:spPr>
        <p:txBody>
          <a:bodyPr/>
          <a:lstStyle/>
          <a:p>
            <a:r>
              <a:rPr lang="en-GB" dirty="0"/>
              <a:t>Ensure your text is readable against the background</a:t>
            </a:r>
            <a:endParaRPr lang="en-US" dirty="0"/>
          </a:p>
        </p:txBody>
      </p:sp>
      <p:sp>
        <p:nvSpPr>
          <p:cNvPr id="3" name="Text Placeholder 2">
            <a:extLst>
              <a:ext uri="{FF2B5EF4-FFF2-40B4-BE49-F238E27FC236}">
                <a16:creationId xmlns:a16="http://schemas.microsoft.com/office/drawing/2014/main" id="{4A9CB619-C80C-D6C7-6E1C-15EA367FD956}"/>
              </a:ext>
            </a:extLst>
          </p:cNvPr>
          <p:cNvSpPr>
            <a:spLocks noGrp="1"/>
          </p:cNvSpPr>
          <p:nvPr>
            <p:ph type="body" sz="quarter" idx="11"/>
          </p:nvPr>
        </p:nvSpPr>
        <p:spPr/>
        <p:txBody>
          <a:bodyPr/>
          <a:lstStyle/>
          <a:p>
            <a:r>
              <a:rPr lang="en-GB" dirty="0"/>
              <a:t>Advice on how to use the tinted template colours</a:t>
            </a:r>
            <a:endParaRPr lang="en-US" dirty="0"/>
          </a:p>
        </p:txBody>
      </p:sp>
      <p:sp>
        <p:nvSpPr>
          <p:cNvPr id="17" name="Text Placeholder 16">
            <a:extLst>
              <a:ext uri="{FF2B5EF4-FFF2-40B4-BE49-F238E27FC236}">
                <a16:creationId xmlns:a16="http://schemas.microsoft.com/office/drawing/2014/main" id="{FFC774B7-CB31-F0E9-66A8-FE8DDF65134F}"/>
              </a:ext>
            </a:extLst>
          </p:cNvPr>
          <p:cNvSpPr>
            <a:spLocks noGrp="1"/>
          </p:cNvSpPr>
          <p:nvPr>
            <p:ph type="body" sz="quarter" idx="12"/>
          </p:nvPr>
        </p:nvSpPr>
        <p:spPr/>
        <p:txBody>
          <a:bodyPr/>
          <a:lstStyle/>
          <a:p>
            <a:r>
              <a:rPr lang="en-GB" dirty="0"/>
              <a:t>Yes</a:t>
            </a:r>
          </a:p>
          <a:p>
            <a:endParaRPr lang="en-GB" dirty="0"/>
          </a:p>
          <a:p>
            <a:endParaRPr lang="en-GB" dirty="0"/>
          </a:p>
          <a:p>
            <a:endParaRPr lang="en-GB" dirty="0"/>
          </a:p>
          <a:p>
            <a:endParaRPr lang="en-GB" dirty="0"/>
          </a:p>
          <a:p>
            <a:r>
              <a:rPr lang="en-US" dirty="0"/>
              <a:t>No</a:t>
            </a:r>
          </a:p>
        </p:txBody>
      </p:sp>
      <p:sp>
        <p:nvSpPr>
          <p:cNvPr id="5" name="Footer Placeholder 4">
            <a:extLst>
              <a:ext uri="{FF2B5EF4-FFF2-40B4-BE49-F238E27FC236}">
                <a16:creationId xmlns:a16="http://schemas.microsoft.com/office/drawing/2014/main" id="{E290778F-67C0-043F-1BC1-889DC63B8170}"/>
              </a:ext>
            </a:extLst>
          </p:cNvPr>
          <p:cNvSpPr>
            <a:spLocks noGrp="1"/>
          </p:cNvSpPr>
          <p:nvPr>
            <p:ph type="ftr" sz="quarter" idx="10"/>
          </p:nvPr>
        </p:nvSpPr>
        <p:spPr/>
        <p:txBody>
          <a:bodyPr/>
          <a:lstStyle/>
          <a:p>
            <a:endParaRPr lang="en-US" dirty="0"/>
          </a:p>
        </p:txBody>
      </p:sp>
      <p:sp>
        <p:nvSpPr>
          <p:cNvPr id="4" name="Rectangle 3">
            <a:extLst>
              <a:ext uri="{FF2B5EF4-FFF2-40B4-BE49-F238E27FC236}">
                <a16:creationId xmlns:a16="http://schemas.microsoft.com/office/drawing/2014/main" id="{BDDAFD2E-21A9-A8DB-36AE-B8E90588D418}"/>
              </a:ext>
            </a:extLst>
          </p:cNvPr>
          <p:cNvSpPr/>
          <p:nvPr/>
        </p:nvSpPr>
        <p:spPr>
          <a:xfrm>
            <a:off x="609601" y="4524495"/>
            <a:ext cx="1263644" cy="1263644"/>
          </a:xfrm>
          <a:prstGeom prst="rect">
            <a:avLst/>
          </a:prstGeom>
          <a:solidFill>
            <a:schemeClr val="bg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p>
          <a:p>
            <a:pPr algn="ctr"/>
            <a:r>
              <a:rPr lang="en-GB" sz="2000" dirty="0">
                <a:solidFill>
                  <a:schemeClr val="bg2"/>
                </a:solidFill>
              </a:rPr>
              <a:t>Text</a:t>
            </a:r>
          </a:p>
        </p:txBody>
      </p:sp>
      <p:sp>
        <p:nvSpPr>
          <p:cNvPr id="8" name="Rectangle 7">
            <a:extLst>
              <a:ext uri="{FF2B5EF4-FFF2-40B4-BE49-F238E27FC236}">
                <a16:creationId xmlns:a16="http://schemas.microsoft.com/office/drawing/2014/main" id="{515A532C-2C02-1FC2-F429-14CC41A48BF5}"/>
              </a:ext>
            </a:extLst>
          </p:cNvPr>
          <p:cNvSpPr/>
          <p:nvPr/>
        </p:nvSpPr>
        <p:spPr>
          <a:xfrm>
            <a:off x="1996562" y="4524495"/>
            <a:ext cx="1263644" cy="1263644"/>
          </a:xfrm>
          <a:prstGeom prst="rect">
            <a:avLst/>
          </a:prstGeom>
          <a:solidFill>
            <a:schemeClr val="tx2">
              <a:lumMod val="25000"/>
              <a:lumOff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p>
        </p:txBody>
      </p:sp>
      <p:sp>
        <p:nvSpPr>
          <p:cNvPr id="9" name="Rectangle 8">
            <a:extLst>
              <a:ext uri="{FF2B5EF4-FFF2-40B4-BE49-F238E27FC236}">
                <a16:creationId xmlns:a16="http://schemas.microsoft.com/office/drawing/2014/main" id="{E7FDD216-3234-9E9F-38D0-E022DAC796B5}"/>
              </a:ext>
            </a:extLst>
          </p:cNvPr>
          <p:cNvSpPr/>
          <p:nvPr/>
        </p:nvSpPr>
        <p:spPr>
          <a:xfrm>
            <a:off x="3383523" y="4524495"/>
            <a:ext cx="1263644" cy="1263644"/>
          </a:xfrm>
          <a:prstGeom prst="rect">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p>
          <a:p>
            <a:pPr algn="ctr"/>
            <a:r>
              <a:rPr lang="en-GB" sz="2000" dirty="0">
                <a:solidFill>
                  <a:schemeClr val="accent1"/>
                </a:solidFill>
              </a:rPr>
              <a:t>Text</a:t>
            </a:r>
            <a:endParaRPr lang="en-US" sz="2000" dirty="0">
              <a:solidFill>
                <a:schemeClr val="accent1"/>
              </a:solidFill>
            </a:endParaRPr>
          </a:p>
        </p:txBody>
      </p:sp>
      <p:sp>
        <p:nvSpPr>
          <p:cNvPr id="10" name="Rectangle 9">
            <a:extLst>
              <a:ext uri="{FF2B5EF4-FFF2-40B4-BE49-F238E27FC236}">
                <a16:creationId xmlns:a16="http://schemas.microsoft.com/office/drawing/2014/main" id="{AD9DF9A4-E131-1A5D-2CA5-C753DC5ACFA8}"/>
              </a:ext>
            </a:extLst>
          </p:cNvPr>
          <p:cNvSpPr/>
          <p:nvPr/>
        </p:nvSpPr>
        <p:spPr>
          <a:xfrm>
            <a:off x="4770484" y="4524495"/>
            <a:ext cx="1263644" cy="1263644"/>
          </a:xfrm>
          <a:prstGeom prst="rect">
            <a:avLst/>
          </a:pr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p>
          <a:p>
            <a:pPr algn="ctr"/>
            <a:r>
              <a:rPr lang="en-GB" sz="2000" dirty="0">
                <a:solidFill>
                  <a:schemeClr val="accent2"/>
                </a:solidFill>
              </a:rPr>
              <a:t>Text</a:t>
            </a:r>
            <a:endParaRPr lang="en-US" sz="2000" dirty="0">
              <a:solidFill>
                <a:schemeClr val="accent2"/>
              </a:solidFill>
            </a:endParaRPr>
          </a:p>
        </p:txBody>
      </p:sp>
      <p:sp>
        <p:nvSpPr>
          <p:cNvPr id="11" name="Rectangle 10">
            <a:extLst>
              <a:ext uri="{FF2B5EF4-FFF2-40B4-BE49-F238E27FC236}">
                <a16:creationId xmlns:a16="http://schemas.microsoft.com/office/drawing/2014/main" id="{5338AF79-EC66-E461-1211-1E045446EB73}"/>
              </a:ext>
            </a:extLst>
          </p:cNvPr>
          <p:cNvSpPr/>
          <p:nvPr/>
        </p:nvSpPr>
        <p:spPr>
          <a:xfrm>
            <a:off x="6157445" y="4524495"/>
            <a:ext cx="1263644" cy="1263644"/>
          </a:xfrm>
          <a:prstGeom prst="rect">
            <a:avLst/>
          </a:prstGeom>
          <a:solidFill>
            <a:schemeClr val="accent3">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p>
          <a:p>
            <a:pPr algn="ctr"/>
            <a:r>
              <a:rPr lang="en-GB" sz="2000" dirty="0">
                <a:solidFill>
                  <a:schemeClr val="accent3"/>
                </a:solidFill>
              </a:rPr>
              <a:t>Text</a:t>
            </a:r>
            <a:endParaRPr lang="en-US" sz="2000" dirty="0">
              <a:solidFill>
                <a:schemeClr val="accent3"/>
              </a:solidFill>
            </a:endParaRPr>
          </a:p>
        </p:txBody>
      </p:sp>
      <p:sp>
        <p:nvSpPr>
          <p:cNvPr id="12" name="Rectangle 11">
            <a:extLst>
              <a:ext uri="{FF2B5EF4-FFF2-40B4-BE49-F238E27FC236}">
                <a16:creationId xmlns:a16="http://schemas.microsoft.com/office/drawing/2014/main" id="{5F3CB454-8458-F30E-7096-DC8DFB993BB5}"/>
              </a:ext>
            </a:extLst>
          </p:cNvPr>
          <p:cNvSpPr/>
          <p:nvPr/>
        </p:nvSpPr>
        <p:spPr>
          <a:xfrm>
            <a:off x="7544406" y="4524495"/>
            <a:ext cx="1263644" cy="1263644"/>
          </a:xfrm>
          <a:prstGeom prst="rect">
            <a:avLst/>
          </a:prstGeom>
          <a:solidFill>
            <a:schemeClr val="accent4">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p>
          <a:p>
            <a:pPr algn="ctr"/>
            <a:r>
              <a:rPr lang="en-GB" sz="2000" dirty="0">
                <a:solidFill>
                  <a:schemeClr val="accent4"/>
                </a:solidFill>
              </a:rPr>
              <a:t>Text</a:t>
            </a:r>
            <a:endParaRPr lang="en-US" sz="2000" dirty="0">
              <a:solidFill>
                <a:schemeClr val="accent4"/>
              </a:solidFill>
            </a:endParaRPr>
          </a:p>
        </p:txBody>
      </p:sp>
      <p:sp>
        <p:nvSpPr>
          <p:cNvPr id="13" name="Rectangle 12">
            <a:extLst>
              <a:ext uri="{FF2B5EF4-FFF2-40B4-BE49-F238E27FC236}">
                <a16:creationId xmlns:a16="http://schemas.microsoft.com/office/drawing/2014/main" id="{75BF1A11-8D56-462A-F7DD-AA2F760F9582}"/>
              </a:ext>
            </a:extLst>
          </p:cNvPr>
          <p:cNvSpPr/>
          <p:nvPr/>
        </p:nvSpPr>
        <p:spPr>
          <a:xfrm>
            <a:off x="8931367" y="4524495"/>
            <a:ext cx="1263644" cy="1263644"/>
          </a:xfrm>
          <a:prstGeom prst="rect">
            <a:avLst/>
          </a:prstGeom>
          <a:solidFill>
            <a:schemeClr val="accent5">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p>
          <a:p>
            <a:pPr algn="ctr"/>
            <a:r>
              <a:rPr lang="en-GB" sz="2000" dirty="0">
                <a:solidFill>
                  <a:schemeClr val="accent5"/>
                </a:solidFill>
              </a:rPr>
              <a:t>Text</a:t>
            </a:r>
            <a:endParaRPr lang="en-US" sz="2000" dirty="0">
              <a:solidFill>
                <a:schemeClr val="accent5"/>
              </a:solidFill>
            </a:endParaRPr>
          </a:p>
        </p:txBody>
      </p:sp>
      <p:sp>
        <p:nvSpPr>
          <p:cNvPr id="14" name="Rectangle 13">
            <a:extLst>
              <a:ext uri="{FF2B5EF4-FFF2-40B4-BE49-F238E27FC236}">
                <a16:creationId xmlns:a16="http://schemas.microsoft.com/office/drawing/2014/main" id="{CD92D25F-CF4D-D736-48B8-4B9D5D0BB60A}"/>
              </a:ext>
            </a:extLst>
          </p:cNvPr>
          <p:cNvSpPr/>
          <p:nvPr/>
        </p:nvSpPr>
        <p:spPr>
          <a:xfrm>
            <a:off x="10318328" y="4524495"/>
            <a:ext cx="1263644" cy="1263644"/>
          </a:xfrm>
          <a:prstGeom prst="rect">
            <a:avLst/>
          </a:prstGeom>
          <a:solidFill>
            <a:schemeClr val="accent6">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bg1"/>
                </a:solidFill>
              </a:rPr>
              <a:t>Text</a:t>
            </a:r>
          </a:p>
          <a:p>
            <a:pPr algn="ctr"/>
            <a:r>
              <a:rPr lang="en-GB" sz="2000" dirty="0">
                <a:solidFill>
                  <a:schemeClr val="accent6"/>
                </a:solidFill>
              </a:rPr>
              <a:t>Text</a:t>
            </a:r>
            <a:endParaRPr lang="en-US" sz="2000" dirty="0">
              <a:solidFill>
                <a:schemeClr val="accent6"/>
              </a:solidFill>
            </a:endParaRPr>
          </a:p>
        </p:txBody>
      </p:sp>
      <p:sp>
        <p:nvSpPr>
          <p:cNvPr id="6" name="Rectangle 5">
            <a:extLst>
              <a:ext uri="{FF2B5EF4-FFF2-40B4-BE49-F238E27FC236}">
                <a16:creationId xmlns:a16="http://schemas.microsoft.com/office/drawing/2014/main" id="{081866EF-D376-4010-AA38-2A2648C1C3C4}"/>
              </a:ext>
            </a:extLst>
          </p:cNvPr>
          <p:cNvSpPr/>
          <p:nvPr/>
        </p:nvSpPr>
        <p:spPr>
          <a:xfrm>
            <a:off x="609601" y="2236938"/>
            <a:ext cx="1263644" cy="1263644"/>
          </a:xfrm>
          <a:prstGeom prst="rect">
            <a:avLst/>
          </a:prstGeom>
          <a:solidFill>
            <a:schemeClr val="bg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p>
        </p:txBody>
      </p:sp>
      <p:sp>
        <p:nvSpPr>
          <p:cNvPr id="7" name="Rectangle 6">
            <a:extLst>
              <a:ext uri="{FF2B5EF4-FFF2-40B4-BE49-F238E27FC236}">
                <a16:creationId xmlns:a16="http://schemas.microsoft.com/office/drawing/2014/main" id="{76B0BF5D-55A3-227F-CE0E-BBD0BA2C410C}"/>
              </a:ext>
            </a:extLst>
          </p:cNvPr>
          <p:cNvSpPr/>
          <p:nvPr/>
        </p:nvSpPr>
        <p:spPr>
          <a:xfrm>
            <a:off x="1996562" y="2236938"/>
            <a:ext cx="1263644" cy="1263644"/>
          </a:xfrm>
          <a:prstGeom prst="rect">
            <a:avLst/>
          </a:prstGeom>
          <a:solidFill>
            <a:schemeClr val="tx2">
              <a:lumMod val="25000"/>
              <a:lumOff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p>
          <a:p>
            <a:pPr algn="ctr"/>
            <a:r>
              <a:rPr lang="en-GB" sz="2000" dirty="0">
                <a:solidFill>
                  <a:schemeClr val="tx2"/>
                </a:solidFill>
              </a:rPr>
              <a:t>Text</a:t>
            </a:r>
            <a:endParaRPr lang="en-US" sz="2000" dirty="0">
              <a:solidFill>
                <a:schemeClr val="tx2"/>
              </a:solidFill>
            </a:endParaRPr>
          </a:p>
        </p:txBody>
      </p:sp>
      <p:sp>
        <p:nvSpPr>
          <p:cNvPr id="26" name="Rectangle 25">
            <a:extLst>
              <a:ext uri="{FF2B5EF4-FFF2-40B4-BE49-F238E27FC236}">
                <a16:creationId xmlns:a16="http://schemas.microsoft.com/office/drawing/2014/main" id="{29890EBA-FA88-0F57-E239-A5106979AB10}"/>
              </a:ext>
            </a:extLst>
          </p:cNvPr>
          <p:cNvSpPr/>
          <p:nvPr/>
        </p:nvSpPr>
        <p:spPr>
          <a:xfrm>
            <a:off x="3383523" y="2236938"/>
            <a:ext cx="1263644" cy="1263644"/>
          </a:xfrm>
          <a:prstGeom prst="rect">
            <a:avLst/>
          </a:prstGeom>
          <a:solidFill>
            <a:schemeClr val="accent1">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27" name="Rectangle 26">
            <a:extLst>
              <a:ext uri="{FF2B5EF4-FFF2-40B4-BE49-F238E27FC236}">
                <a16:creationId xmlns:a16="http://schemas.microsoft.com/office/drawing/2014/main" id="{80E94F7F-DA57-B5F6-D8EB-59A084B74413}"/>
              </a:ext>
            </a:extLst>
          </p:cNvPr>
          <p:cNvSpPr/>
          <p:nvPr/>
        </p:nvSpPr>
        <p:spPr>
          <a:xfrm>
            <a:off x="4770484" y="2236938"/>
            <a:ext cx="1263644" cy="1263644"/>
          </a:xfrm>
          <a:prstGeom prst="rect">
            <a:avLst/>
          </a:prstGeom>
          <a:solidFill>
            <a:schemeClr val="accent2">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28" name="Rectangle 27">
            <a:extLst>
              <a:ext uri="{FF2B5EF4-FFF2-40B4-BE49-F238E27FC236}">
                <a16:creationId xmlns:a16="http://schemas.microsoft.com/office/drawing/2014/main" id="{3E6EF156-0BC2-0FB2-22DB-C769D5EBAD3C}"/>
              </a:ext>
            </a:extLst>
          </p:cNvPr>
          <p:cNvSpPr/>
          <p:nvPr/>
        </p:nvSpPr>
        <p:spPr>
          <a:xfrm>
            <a:off x="6157445" y="2236938"/>
            <a:ext cx="1263644" cy="1263644"/>
          </a:xfrm>
          <a:prstGeom prst="rect">
            <a:avLst/>
          </a:prstGeom>
          <a:solidFill>
            <a:schemeClr val="accent3">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29" name="Rectangle 28">
            <a:extLst>
              <a:ext uri="{FF2B5EF4-FFF2-40B4-BE49-F238E27FC236}">
                <a16:creationId xmlns:a16="http://schemas.microsoft.com/office/drawing/2014/main" id="{F9F6E587-76C1-391F-7887-32DC98CCA61E}"/>
              </a:ext>
            </a:extLst>
          </p:cNvPr>
          <p:cNvSpPr/>
          <p:nvPr/>
        </p:nvSpPr>
        <p:spPr>
          <a:xfrm>
            <a:off x="7544406" y="2236938"/>
            <a:ext cx="1263644" cy="1263644"/>
          </a:xfrm>
          <a:prstGeom prst="rect">
            <a:avLst/>
          </a:prstGeom>
          <a:solidFill>
            <a:schemeClr val="accent4">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30" name="Rectangle 29">
            <a:extLst>
              <a:ext uri="{FF2B5EF4-FFF2-40B4-BE49-F238E27FC236}">
                <a16:creationId xmlns:a16="http://schemas.microsoft.com/office/drawing/2014/main" id="{9FB42CA9-BE40-D232-88F1-DE18BF99B0FC}"/>
              </a:ext>
            </a:extLst>
          </p:cNvPr>
          <p:cNvSpPr/>
          <p:nvPr/>
        </p:nvSpPr>
        <p:spPr>
          <a:xfrm>
            <a:off x="8931367" y="2236938"/>
            <a:ext cx="1263644" cy="1263644"/>
          </a:xfrm>
          <a:prstGeom prst="rect">
            <a:avLst/>
          </a:prstGeom>
          <a:solidFill>
            <a:schemeClr val="accent5">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sp>
        <p:nvSpPr>
          <p:cNvPr id="31" name="Rectangle 30">
            <a:extLst>
              <a:ext uri="{FF2B5EF4-FFF2-40B4-BE49-F238E27FC236}">
                <a16:creationId xmlns:a16="http://schemas.microsoft.com/office/drawing/2014/main" id="{78B3A56D-CD73-2EFB-014C-B1C9DA40E7E4}"/>
              </a:ext>
            </a:extLst>
          </p:cNvPr>
          <p:cNvSpPr/>
          <p:nvPr/>
        </p:nvSpPr>
        <p:spPr>
          <a:xfrm>
            <a:off x="10318328" y="2236938"/>
            <a:ext cx="1263644" cy="1263644"/>
          </a:xfrm>
          <a:prstGeom prst="rect">
            <a:avLst/>
          </a:prstGeom>
          <a:solidFill>
            <a:schemeClr val="accent6">
              <a:lumMod val="40000"/>
              <a:lumOff val="60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dirty="0">
                <a:solidFill>
                  <a:schemeClr val="tx1"/>
                </a:solidFill>
              </a:rPr>
              <a:t>Text</a:t>
            </a:r>
            <a:endParaRPr lang="en-US" sz="2000" dirty="0">
              <a:solidFill>
                <a:schemeClr val="tx1"/>
              </a:solidFill>
            </a:endParaRPr>
          </a:p>
        </p:txBody>
      </p:sp>
      <p:grpSp>
        <p:nvGrpSpPr>
          <p:cNvPr id="43" name="Group 42">
            <a:extLst>
              <a:ext uri="{FF2B5EF4-FFF2-40B4-BE49-F238E27FC236}">
                <a16:creationId xmlns:a16="http://schemas.microsoft.com/office/drawing/2014/main" id="{FCF10C46-5DBD-4A4A-E2A1-85B93E748419}"/>
              </a:ext>
            </a:extLst>
          </p:cNvPr>
          <p:cNvGrpSpPr/>
          <p:nvPr/>
        </p:nvGrpSpPr>
        <p:grpSpPr>
          <a:xfrm>
            <a:off x="978187" y="4893081"/>
            <a:ext cx="526473" cy="526473"/>
            <a:chOff x="978187" y="4893081"/>
            <a:chExt cx="526473" cy="526473"/>
          </a:xfrm>
        </p:grpSpPr>
        <p:cxnSp>
          <p:nvCxnSpPr>
            <p:cNvPr id="41" name="Straight Connector 40">
              <a:extLst>
                <a:ext uri="{FF2B5EF4-FFF2-40B4-BE49-F238E27FC236}">
                  <a16:creationId xmlns:a16="http://schemas.microsoft.com/office/drawing/2014/main" id="{D469DED3-9C05-1303-4AD5-3DF48FFD8844}"/>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B0F8C71-DF19-5E59-398C-2D6C34768371}"/>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4" name="Group 43">
            <a:extLst>
              <a:ext uri="{FF2B5EF4-FFF2-40B4-BE49-F238E27FC236}">
                <a16:creationId xmlns:a16="http://schemas.microsoft.com/office/drawing/2014/main" id="{FD1E7BC4-BC16-6330-92D0-7DE8679616D4}"/>
              </a:ext>
            </a:extLst>
          </p:cNvPr>
          <p:cNvGrpSpPr/>
          <p:nvPr/>
        </p:nvGrpSpPr>
        <p:grpSpPr>
          <a:xfrm>
            <a:off x="2365147" y="4893081"/>
            <a:ext cx="526473" cy="526473"/>
            <a:chOff x="978187" y="4893081"/>
            <a:chExt cx="526473" cy="526473"/>
          </a:xfrm>
        </p:grpSpPr>
        <p:cxnSp>
          <p:nvCxnSpPr>
            <p:cNvPr id="45" name="Straight Connector 44">
              <a:extLst>
                <a:ext uri="{FF2B5EF4-FFF2-40B4-BE49-F238E27FC236}">
                  <a16:creationId xmlns:a16="http://schemas.microsoft.com/office/drawing/2014/main" id="{965C92E4-9019-C695-C0CD-848657F810FE}"/>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8C0599AA-4245-87C6-1FCE-21483F46D76B}"/>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47" name="Group 46">
            <a:extLst>
              <a:ext uri="{FF2B5EF4-FFF2-40B4-BE49-F238E27FC236}">
                <a16:creationId xmlns:a16="http://schemas.microsoft.com/office/drawing/2014/main" id="{7391FA51-7434-8EE9-F379-DC630029FE30}"/>
              </a:ext>
            </a:extLst>
          </p:cNvPr>
          <p:cNvGrpSpPr/>
          <p:nvPr/>
        </p:nvGrpSpPr>
        <p:grpSpPr>
          <a:xfrm>
            <a:off x="3752107" y="4893081"/>
            <a:ext cx="526473" cy="526473"/>
            <a:chOff x="978187" y="4893081"/>
            <a:chExt cx="526473" cy="526473"/>
          </a:xfrm>
        </p:grpSpPr>
        <p:cxnSp>
          <p:nvCxnSpPr>
            <p:cNvPr id="48" name="Straight Connector 47">
              <a:extLst>
                <a:ext uri="{FF2B5EF4-FFF2-40B4-BE49-F238E27FC236}">
                  <a16:creationId xmlns:a16="http://schemas.microsoft.com/office/drawing/2014/main" id="{4153617E-12F1-39DB-5B77-E355A0E319EA}"/>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F70B6883-13EE-8327-EB34-BEF2723AF383}"/>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0" name="Group 49">
            <a:extLst>
              <a:ext uri="{FF2B5EF4-FFF2-40B4-BE49-F238E27FC236}">
                <a16:creationId xmlns:a16="http://schemas.microsoft.com/office/drawing/2014/main" id="{C3AF1F3A-6925-6668-BAB6-6DE84840E83D}"/>
              </a:ext>
            </a:extLst>
          </p:cNvPr>
          <p:cNvGrpSpPr/>
          <p:nvPr/>
        </p:nvGrpSpPr>
        <p:grpSpPr>
          <a:xfrm>
            <a:off x="5139067" y="4893081"/>
            <a:ext cx="526473" cy="526473"/>
            <a:chOff x="978187" y="4893081"/>
            <a:chExt cx="526473" cy="526473"/>
          </a:xfrm>
        </p:grpSpPr>
        <p:cxnSp>
          <p:nvCxnSpPr>
            <p:cNvPr id="51" name="Straight Connector 50">
              <a:extLst>
                <a:ext uri="{FF2B5EF4-FFF2-40B4-BE49-F238E27FC236}">
                  <a16:creationId xmlns:a16="http://schemas.microsoft.com/office/drawing/2014/main" id="{6E025756-FA50-EC41-2828-8B07F8B53C26}"/>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422052FB-6AB5-A1C0-1AA2-4AD7564FE6A9}"/>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3" name="Group 52">
            <a:extLst>
              <a:ext uri="{FF2B5EF4-FFF2-40B4-BE49-F238E27FC236}">
                <a16:creationId xmlns:a16="http://schemas.microsoft.com/office/drawing/2014/main" id="{E91E6ACA-44A1-DB41-F8E0-B729B6C3154D}"/>
              </a:ext>
            </a:extLst>
          </p:cNvPr>
          <p:cNvGrpSpPr/>
          <p:nvPr/>
        </p:nvGrpSpPr>
        <p:grpSpPr>
          <a:xfrm>
            <a:off x="6526027" y="4893081"/>
            <a:ext cx="526473" cy="526473"/>
            <a:chOff x="978187" y="4893081"/>
            <a:chExt cx="526473" cy="526473"/>
          </a:xfrm>
        </p:grpSpPr>
        <p:cxnSp>
          <p:nvCxnSpPr>
            <p:cNvPr id="54" name="Straight Connector 53">
              <a:extLst>
                <a:ext uri="{FF2B5EF4-FFF2-40B4-BE49-F238E27FC236}">
                  <a16:creationId xmlns:a16="http://schemas.microsoft.com/office/drawing/2014/main" id="{1D4A079B-E812-855F-39F9-72B8A3B8155D}"/>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69BB0D16-3557-80E8-6644-09FBA30E6524}"/>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6" name="Group 55">
            <a:extLst>
              <a:ext uri="{FF2B5EF4-FFF2-40B4-BE49-F238E27FC236}">
                <a16:creationId xmlns:a16="http://schemas.microsoft.com/office/drawing/2014/main" id="{416B80E9-EBB3-1F66-B9C9-B6C183B1AD2A}"/>
              </a:ext>
            </a:extLst>
          </p:cNvPr>
          <p:cNvGrpSpPr/>
          <p:nvPr/>
        </p:nvGrpSpPr>
        <p:grpSpPr>
          <a:xfrm>
            <a:off x="7912987" y="4893081"/>
            <a:ext cx="526473" cy="526473"/>
            <a:chOff x="978187" y="4893081"/>
            <a:chExt cx="526473" cy="526473"/>
          </a:xfrm>
        </p:grpSpPr>
        <p:cxnSp>
          <p:nvCxnSpPr>
            <p:cNvPr id="57" name="Straight Connector 56">
              <a:extLst>
                <a:ext uri="{FF2B5EF4-FFF2-40B4-BE49-F238E27FC236}">
                  <a16:creationId xmlns:a16="http://schemas.microsoft.com/office/drawing/2014/main" id="{3C1C5C67-548E-443A-C7CE-47471E0274F0}"/>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CEE5E78A-9B59-E5EC-2758-063CFEDE29EC}"/>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59" name="Group 58">
            <a:extLst>
              <a:ext uri="{FF2B5EF4-FFF2-40B4-BE49-F238E27FC236}">
                <a16:creationId xmlns:a16="http://schemas.microsoft.com/office/drawing/2014/main" id="{85923A2E-E231-10B8-9C54-500A1625C9E6}"/>
              </a:ext>
            </a:extLst>
          </p:cNvPr>
          <p:cNvGrpSpPr/>
          <p:nvPr/>
        </p:nvGrpSpPr>
        <p:grpSpPr>
          <a:xfrm>
            <a:off x="9299947" y="4893081"/>
            <a:ext cx="526473" cy="526473"/>
            <a:chOff x="978187" y="4893081"/>
            <a:chExt cx="526473" cy="526473"/>
          </a:xfrm>
        </p:grpSpPr>
        <p:cxnSp>
          <p:nvCxnSpPr>
            <p:cNvPr id="60" name="Straight Connector 59">
              <a:extLst>
                <a:ext uri="{FF2B5EF4-FFF2-40B4-BE49-F238E27FC236}">
                  <a16:creationId xmlns:a16="http://schemas.microsoft.com/office/drawing/2014/main" id="{C048BCBB-5747-BF27-C8B4-3FE7EB826B8C}"/>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FB4E0B69-833C-6C25-9245-130F01D2B501}"/>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62" name="Group 61">
            <a:extLst>
              <a:ext uri="{FF2B5EF4-FFF2-40B4-BE49-F238E27FC236}">
                <a16:creationId xmlns:a16="http://schemas.microsoft.com/office/drawing/2014/main" id="{766142A8-BC45-D7E3-01E6-9024571820F4}"/>
              </a:ext>
            </a:extLst>
          </p:cNvPr>
          <p:cNvGrpSpPr/>
          <p:nvPr/>
        </p:nvGrpSpPr>
        <p:grpSpPr>
          <a:xfrm>
            <a:off x="10686907" y="4893081"/>
            <a:ext cx="526473" cy="526473"/>
            <a:chOff x="978187" y="4893081"/>
            <a:chExt cx="526473" cy="526473"/>
          </a:xfrm>
        </p:grpSpPr>
        <p:cxnSp>
          <p:nvCxnSpPr>
            <p:cNvPr id="63" name="Straight Connector 62">
              <a:extLst>
                <a:ext uri="{FF2B5EF4-FFF2-40B4-BE49-F238E27FC236}">
                  <a16:creationId xmlns:a16="http://schemas.microsoft.com/office/drawing/2014/main" id="{721674C7-62C4-615E-687B-D7608F5A74E3}"/>
                </a:ext>
              </a:extLst>
            </p:cNvPr>
            <p:cNvCxnSpPr>
              <a:cxnSpLocks/>
            </p:cNvCxnSpPr>
            <p:nvPr/>
          </p:nvCxnSpPr>
          <p:spPr>
            <a:xfrm>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D279FA3C-C6A7-E975-3CF9-89147B4581CE}"/>
                </a:ext>
              </a:extLst>
            </p:cNvPr>
            <p:cNvCxnSpPr>
              <a:cxnSpLocks/>
            </p:cNvCxnSpPr>
            <p:nvPr/>
          </p:nvCxnSpPr>
          <p:spPr>
            <a:xfrm flipH="1">
              <a:off x="978187" y="4893081"/>
              <a:ext cx="526473" cy="526473"/>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3444523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FDB85464-B6CC-18EF-B722-CEF6C820B5B7}"/>
              </a:ext>
            </a:extLst>
          </p:cNvPr>
          <p:cNvSpPr>
            <a:spLocks noGrp="1"/>
          </p:cNvSpPr>
          <p:nvPr>
            <p:ph type="title"/>
          </p:nvPr>
        </p:nvSpPr>
        <p:spPr>
          <a:xfrm>
            <a:off x="612774" y="479425"/>
            <a:ext cx="10969626" cy="553998"/>
          </a:xfrm>
        </p:spPr>
        <p:txBody>
          <a:bodyPr/>
          <a:lstStyle/>
          <a:p>
            <a:r>
              <a:rPr lang="en-GB" dirty="0"/>
              <a:t>Example slide with bar chart</a:t>
            </a:r>
            <a:endParaRPr lang="en-US" dirty="0"/>
          </a:p>
        </p:txBody>
      </p:sp>
      <p:sp>
        <p:nvSpPr>
          <p:cNvPr id="14" name="Footer Placeholder 13">
            <a:extLst>
              <a:ext uri="{FF2B5EF4-FFF2-40B4-BE49-F238E27FC236}">
                <a16:creationId xmlns:a16="http://schemas.microsoft.com/office/drawing/2014/main" id="{23C6AB34-3F8A-D02B-5D9D-8E03734159DF}"/>
              </a:ext>
            </a:extLst>
          </p:cNvPr>
          <p:cNvSpPr>
            <a:spLocks noGrp="1"/>
          </p:cNvSpPr>
          <p:nvPr>
            <p:ph type="ftr" sz="quarter" idx="10"/>
          </p:nvPr>
        </p:nvSpPr>
        <p:spPr/>
        <p:txBody>
          <a:bodyPr/>
          <a:lstStyle/>
          <a:p>
            <a:endParaRPr lang="en-US" dirty="0"/>
          </a:p>
        </p:txBody>
      </p:sp>
      <p:sp>
        <p:nvSpPr>
          <p:cNvPr id="16" name="Text Placeholder 15">
            <a:extLst>
              <a:ext uri="{FF2B5EF4-FFF2-40B4-BE49-F238E27FC236}">
                <a16:creationId xmlns:a16="http://schemas.microsoft.com/office/drawing/2014/main" id="{70CBBE12-0A81-BEE1-A5E6-7B0EDF756DFA}"/>
              </a:ext>
            </a:extLst>
          </p:cNvPr>
          <p:cNvSpPr>
            <a:spLocks noGrp="1"/>
          </p:cNvSpPr>
          <p:nvPr>
            <p:ph type="body" sz="quarter" idx="11"/>
          </p:nvPr>
        </p:nvSpPr>
        <p:spPr>
          <a:xfrm>
            <a:off x="612775" y="1596682"/>
            <a:ext cx="5375276" cy="4063591"/>
          </a:xfrm>
        </p:spPr>
        <p:txBody>
          <a:bodyPr>
            <a:normAutofit lnSpcReduction="10000"/>
          </a:bodyPr>
          <a:lstStyle/>
          <a:p>
            <a:pPr marL="0" indent="0">
              <a:spcBef>
                <a:spcPts val="1800"/>
              </a:spcBef>
              <a:buNone/>
            </a:pPr>
            <a:r>
              <a:rPr lang="en-US" b="1" dirty="0">
                <a:solidFill>
                  <a:schemeClr val="tx2"/>
                </a:solidFill>
              </a:rPr>
              <a:t>Top tips for clear charts </a:t>
            </a:r>
            <a:r>
              <a:rPr lang="en-US" b="1" dirty="0">
                <a:solidFill>
                  <a:schemeClr val="tx2"/>
                </a:solidFill>
                <a:highlight>
                  <a:srgbClr val="FFFF00"/>
                </a:highlight>
              </a:rPr>
              <a:t> </a:t>
            </a:r>
          </a:p>
          <a:p>
            <a:pPr marL="342900" indent="-342900">
              <a:spcBef>
                <a:spcPts val="1800"/>
              </a:spcBef>
              <a:buFont typeface="Arial" panose="020B0604020202020204" pitchFamily="34" charset="0"/>
              <a:buChar char="•"/>
            </a:pPr>
            <a:r>
              <a:rPr lang="en-US" dirty="0"/>
              <a:t>Use axes or gridlines only if needed for accuracy and if they don’t distract from the data</a:t>
            </a:r>
          </a:p>
          <a:p>
            <a:pPr marL="342900" indent="-342900">
              <a:buFont typeface="Arial" panose="020B0604020202020204" pitchFamily="34" charset="0"/>
              <a:buChar char="•"/>
            </a:pPr>
            <a:r>
              <a:rPr lang="en-US" dirty="0"/>
              <a:t>High </a:t>
            </a:r>
            <a:r>
              <a:rPr lang="en-US" dirty="0" err="1"/>
              <a:t>colour</a:t>
            </a:r>
            <a:r>
              <a:rPr lang="en-US" dirty="0"/>
              <a:t> contrast in a monochromatic scale is  more accessible than mixed </a:t>
            </a:r>
            <a:r>
              <a:rPr lang="en-US" dirty="0" err="1"/>
              <a:t>colours</a:t>
            </a:r>
            <a:endParaRPr lang="en-US" dirty="0"/>
          </a:p>
          <a:p>
            <a:pPr marL="342900" indent="-342900">
              <a:buFont typeface="Arial" panose="020B0604020202020204" pitchFamily="34" charset="0"/>
              <a:buChar char="•"/>
            </a:pPr>
            <a:r>
              <a:rPr lang="en-US" dirty="0"/>
              <a:t>The legend should not overlap the chart area</a:t>
            </a:r>
          </a:p>
          <a:p>
            <a:pPr marL="342900" indent="-342900">
              <a:spcBef>
                <a:spcPts val="1800"/>
              </a:spcBef>
              <a:buFont typeface="Arial" panose="020B0604020202020204" pitchFamily="34" charset="0"/>
              <a:buChar char="•"/>
            </a:pPr>
            <a:r>
              <a:rPr lang="en-US" dirty="0"/>
              <a:t>Gaps between bars improves contrast and accessibility</a:t>
            </a:r>
          </a:p>
          <a:p>
            <a:pPr marL="342900" indent="-342900">
              <a:spcBef>
                <a:spcPts val="1800"/>
              </a:spcBef>
              <a:buFont typeface="Arial" panose="020B0604020202020204" pitchFamily="34" charset="0"/>
              <a:buChar char="•"/>
            </a:pPr>
            <a:r>
              <a:rPr lang="en-US" dirty="0"/>
              <a:t>Use bold font for the title and black font for all text labels, unless text is in a </a:t>
            </a:r>
            <a:r>
              <a:rPr lang="en-US" dirty="0" err="1"/>
              <a:t>coloured</a:t>
            </a:r>
            <a:r>
              <a:rPr lang="en-US" dirty="0"/>
              <a:t> box</a:t>
            </a:r>
          </a:p>
        </p:txBody>
      </p:sp>
      <p:graphicFrame>
        <p:nvGraphicFramePr>
          <p:cNvPr id="11" name="Content Placeholder 19" descr="An example of a chart, showing 3 different series  split across 4 different categories ">
            <a:extLst>
              <a:ext uri="{FF2B5EF4-FFF2-40B4-BE49-F238E27FC236}">
                <a16:creationId xmlns:a16="http://schemas.microsoft.com/office/drawing/2014/main" id="{82E54521-B7A8-22EF-3DC6-AC1F93DAC65A}"/>
              </a:ext>
            </a:extLst>
          </p:cNvPr>
          <p:cNvGraphicFramePr>
            <a:graphicFrameLocks noGrp="1"/>
          </p:cNvGraphicFramePr>
          <p:nvPr>
            <p:ph sz="quarter" idx="12"/>
            <p:extLst>
              <p:ext uri="{D42A27DB-BD31-4B8C-83A1-F6EECF244321}">
                <p14:modId xmlns:p14="http://schemas.microsoft.com/office/powerpoint/2010/main" val="3428059592"/>
              </p:ext>
            </p:extLst>
          </p:nvPr>
        </p:nvGraphicFramePr>
        <p:xfrm>
          <a:off x="6203951" y="1895566"/>
          <a:ext cx="5378450" cy="3821162"/>
        </p:xfrm>
        <a:graphic>
          <a:graphicData uri="http://schemas.openxmlformats.org/drawingml/2006/chart">
            <c:chart xmlns:c="http://schemas.openxmlformats.org/drawingml/2006/chart" xmlns:r="http://schemas.openxmlformats.org/officeDocument/2006/relationships" r:id="rId2"/>
          </a:graphicData>
        </a:graphic>
      </p:graphicFrame>
      <p:sp>
        <p:nvSpPr>
          <p:cNvPr id="12" name="TextBox 11">
            <a:extLst>
              <a:ext uri="{FF2B5EF4-FFF2-40B4-BE49-F238E27FC236}">
                <a16:creationId xmlns:a16="http://schemas.microsoft.com/office/drawing/2014/main" id="{3FE54055-DB66-8038-0E15-1DF2871E70A4}"/>
              </a:ext>
            </a:extLst>
          </p:cNvPr>
          <p:cNvSpPr txBox="1"/>
          <p:nvPr/>
        </p:nvSpPr>
        <p:spPr>
          <a:xfrm>
            <a:off x="7037357" y="1596682"/>
            <a:ext cx="3711637" cy="400110"/>
          </a:xfrm>
          <a:prstGeom prst="rect">
            <a:avLst/>
          </a:prstGeom>
        </p:spPr>
        <p:txBody>
          <a:bodyPr vert="horz" lIns="0" tIns="0" rIns="144000" bIns="0" rtlCol="0">
            <a:noAutofit/>
          </a:bodyPr>
          <a:lstStyle>
            <a:lvl1pPr indent="0">
              <a:spcBef>
                <a:spcPts val="1800"/>
              </a:spcBef>
              <a:spcAft>
                <a:spcPts val="0"/>
              </a:spcAft>
              <a:buClr>
                <a:schemeClr val="bg2"/>
              </a:buClr>
              <a:buFont typeface="Arial" pitchFamily="34" charset="0"/>
              <a:buNone/>
              <a:defRPr sz="2000" b="1" spc="-20" baseline="0">
                <a:solidFill>
                  <a:schemeClr val="tx2"/>
                </a:solidFill>
              </a:defRPr>
            </a:lvl1pPr>
            <a:lvl2pPr marL="179388" indent="-179388">
              <a:spcBef>
                <a:spcPts val="1134"/>
              </a:spcBef>
              <a:spcAft>
                <a:spcPts val="0"/>
              </a:spcAft>
              <a:buClr>
                <a:schemeClr val="bg2"/>
              </a:buClr>
              <a:buFont typeface="Arial" pitchFamily="34" charset="0"/>
              <a:buChar char="•"/>
              <a:defRPr sz="2000" spc="-20" baseline="0"/>
            </a:lvl2pPr>
            <a:lvl3pPr marL="388938" indent="-158750">
              <a:spcBef>
                <a:spcPts val="567"/>
              </a:spcBef>
              <a:buClr>
                <a:schemeClr val="bg2"/>
              </a:buClr>
              <a:buFont typeface="Source Sans Pro" pitchFamily="34" charset="0"/>
              <a:buChar char="–"/>
              <a:defRPr sz="2000" spc="-20" baseline="0"/>
            </a:lvl3pPr>
            <a:lvl4pPr marL="612775" indent="-195263">
              <a:spcBef>
                <a:spcPts val="567"/>
              </a:spcBef>
              <a:buClr>
                <a:schemeClr val="bg2"/>
              </a:buClr>
              <a:buFont typeface="Arial" pitchFamily="34" charset="0"/>
              <a:buChar char="•"/>
              <a:defRPr sz="2000" spc="-20" baseline="0"/>
            </a:lvl4pPr>
            <a:lvl5pPr marL="849313" indent="-187325">
              <a:spcBef>
                <a:spcPts val="567"/>
              </a:spcBef>
              <a:buClr>
                <a:schemeClr val="bg2"/>
              </a:buClr>
              <a:buFont typeface="Source Sans Pro" pitchFamily="34" charset="0"/>
              <a:buChar char="–"/>
              <a:defRPr sz="2000" spc="-2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dirty="0"/>
              <a:t>Efficiency of gathering water</a:t>
            </a:r>
          </a:p>
        </p:txBody>
      </p:sp>
    </p:spTree>
    <p:extLst>
      <p:ext uri="{BB962C8B-B14F-4D97-AF65-F5344CB8AC3E}">
        <p14:creationId xmlns:p14="http://schemas.microsoft.com/office/powerpoint/2010/main" val="2980419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c="http://schemas.openxmlformats.org/drawingml/2006/chart" xmlns:a16="http://schemas.microsoft.com/office/drawing/2014/main" xmlns="">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907C63B-F02C-FB77-9C16-E9E73F6BB561}"/>
              </a:ext>
            </a:extLst>
          </p:cNvPr>
          <p:cNvSpPr>
            <a:spLocks noGrp="1"/>
          </p:cNvSpPr>
          <p:nvPr>
            <p:ph type="title"/>
          </p:nvPr>
        </p:nvSpPr>
        <p:spPr>
          <a:xfrm>
            <a:off x="612774" y="479425"/>
            <a:ext cx="10969626" cy="553998"/>
          </a:xfrm>
        </p:spPr>
        <p:txBody>
          <a:bodyPr/>
          <a:lstStyle/>
          <a:p>
            <a:r>
              <a:rPr lang="en-US" dirty="0"/>
              <a:t>More accessible use of colour and labels</a:t>
            </a:r>
          </a:p>
        </p:txBody>
      </p:sp>
      <p:sp>
        <p:nvSpPr>
          <p:cNvPr id="7" name="Text Placeholder 6">
            <a:extLst>
              <a:ext uri="{FF2B5EF4-FFF2-40B4-BE49-F238E27FC236}">
                <a16:creationId xmlns:a16="http://schemas.microsoft.com/office/drawing/2014/main" id="{C7B1B4E2-5DE2-3E58-25F0-93314AB9DB8C}"/>
              </a:ext>
            </a:extLst>
          </p:cNvPr>
          <p:cNvSpPr>
            <a:spLocks noGrp="1"/>
          </p:cNvSpPr>
          <p:nvPr>
            <p:ph type="body" sz="quarter" idx="11"/>
          </p:nvPr>
        </p:nvSpPr>
        <p:spPr>
          <a:xfrm>
            <a:off x="612774" y="1291411"/>
            <a:ext cx="10969626" cy="426521"/>
          </a:xfrm>
        </p:spPr>
        <p:txBody>
          <a:bodyPr/>
          <a:lstStyle/>
          <a:p>
            <a:pPr marL="342900" indent="-342900">
              <a:buFont typeface="Arial" panose="020B0604020202020204" pitchFamily="34" charset="0"/>
              <a:buChar char="•"/>
            </a:pPr>
            <a:r>
              <a:rPr lang="en-US" dirty="0"/>
              <a:t>If possible, add labels directly to graphs. This reduces cognitive load and is more </a:t>
            </a:r>
            <a:r>
              <a:rPr lang="en-US" dirty="0" err="1"/>
              <a:t>colour</a:t>
            </a:r>
            <a:r>
              <a:rPr lang="en-US" dirty="0"/>
              <a:t>-blind friendly</a:t>
            </a:r>
          </a:p>
        </p:txBody>
      </p:sp>
      <p:graphicFrame>
        <p:nvGraphicFramePr>
          <p:cNvPr id="5" name="Content Placeholder 19" descr="An example of a chart, showing 3 different series  split across 4 different categories ">
            <a:extLst>
              <a:ext uri="{FF2B5EF4-FFF2-40B4-BE49-F238E27FC236}">
                <a16:creationId xmlns:a16="http://schemas.microsoft.com/office/drawing/2014/main" id="{12B8AE1A-6739-96D8-9C20-686843931E5F}"/>
              </a:ext>
            </a:extLst>
          </p:cNvPr>
          <p:cNvGraphicFramePr>
            <a:graphicFrameLocks noGrp="1"/>
          </p:cNvGraphicFramePr>
          <p:nvPr>
            <p:ph sz="quarter" idx="13"/>
            <p:extLst>
              <p:ext uri="{D42A27DB-BD31-4B8C-83A1-F6EECF244321}">
                <p14:modId xmlns:p14="http://schemas.microsoft.com/office/powerpoint/2010/main" val="1701446991"/>
              </p:ext>
            </p:extLst>
          </p:nvPr>
        </p:nvGraphicFramePr>
        <p:xfrm>
          <a:off x="612775" y="2204882"/>
          <a:ext cx="5378450" cy="360362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2" name="Content Placeholder 19" descr="An example of a chart, showing 3 different series  split across 4 different categories ">
            <a:extLst>
              <a:ext uri="{FF2B5EF4-FFF2-40B4-BE49-F238E27FC236}">
                <a16:creationId xmlns:a16="http://schemas.microsoft.com/office/drawing/2014/main" id="{74EDE86F-C36A-7AF4-AABA-8FF259BE32CC}"/>
              </a:ext>
            </a:extLst>
          </p:cNvPr>
          <p:cNvGraphicFramePr>
            <a:graphicFrameLocks noGrp="1"/>
          </p:cNvGraphicFramePr>
          <p:nvPr>
            <p:ph sz="quarter" idx="12"/>
            <p:extLst>
              <p:ext uri="{D42A27DB-BD31-4B8C-83A1-F6EECF244321}">
                <p14:modId xmlns:p14="http://schemas.microsoft.com/office/powerpoint/2010/main" val="1526990056"/>
              </p:ext>
            </p:extLst>
          </p:nvPr>
        </p:nvGraphicFramePr>
        <p:xfrm>
          <a:off x="6203950" y="2204883"/>
          <a:ext cx="5378450" cy="3245351"/>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a:extLst>
              <a:ext uri="{FF2B5EF4-FFF2-40B4-BE49-F238E27FC236}">
                <a16:creationId xmlns:a16="http://schemas.microsoft.com/office/drawing/2014/main" id="{0D863E52-735A-2900-D5BB-F05BDE8565A6}"/>
              </a:ext>
            </a:extLst>
          </p:cNvPr>
          <p:cNvSpPr txBox="1"/>
          <p:nvPr/>
        </p:nvSpPr>
        <p:spPr>
          <a:xfrm>
            <a:off x="10480121" y="3982515"/>
            <a:ext cx="1200346" cy="369332"/>
          </a:xfrm>
          <a:prstGeom prst="rect">
            <a:avLst/>
          </a:prstGeom>
          <a:noFill/>
        </p:spPr>
        <p:txBody>
          <a:bodyPr wrap="square" rtlCol="0">
            <a:spAutoFit/>
          </a:bodyPr>
          <a:lstStyle/>
          <a:p>
            <a:r>
              <a:rPr lang="en-US" b="1" dirty="0">
                <a:solidFill>
                  <a:schemeClr val="bg2"/>
                </a:solidFill>
              </a:rPr>
              <a:t>Large bed</a:t>
            </a:r>
          </a:p>
        </p:txBody>
      </p:sp>
      <p:sp>
        <p:nvSpPr>
          <p:cNvPr id="16" name="TextBox 15">
            <a:extLst>
              <a:ext uri="{FF2B5EF4-FFF2-40B4-BE49-F238E27FC236}">
                <a16:creationId xmlns:a16="http://schemas.microsoft.com/office/drawing/2014/main" id="{54EBB099-D294-D680-4893-55FFCED47A60}"/>
              </a:ext>
            </a:extLst>
          </p:cNvPr>
          <p:cNvSpPr txBox="1"/>
          <p:nvPr/>
        </p:nvSpPr>
        <p:spPr>
          <a:xfrm>
            <a:off x="10480121" y="4400091"/>
            <a:ext cx="1492577" cy="369332"/>
          </a:xfrm>
          <a:prstGeom prst="rect">
            <a:avLst/>
          </a:prstGeom>
          <a:noFill/>
        </p:spPr>
        <p:txBody>
          <a:bodyPr wrap="square" rtlCol="0">
            <a:spAutoFit/>
          </a:bodyPr>
          <a:lstStyle/>
          <a:p>
            <a:r>
              <a:rPr lang="en-GB" b="1" dirty="0">
                <a:solidFill>
                  <a:schemeClr val="accent1">
                    <a:lumMod val="75000"/>
                  </a:schemeClr>
                </a:solidFill>
              </a:rPr>
              <a:t>Medium bed</a:t>
            </a:r>
            <a:endParaRPr lang="en-US" b="1" dirty="0">
              <a:solidFill>
                <a:schemeClr val="accent1">
                  <a:lumMod val="75000"/>
                </a:schemeClr>
              </a:solidFill>
            </a:endParaRPr>
          </a:p>
        </p:txBody>
      </p:sp>
      <p:sp>
        <p:nvSpPr>
          <p:cNvPr id="8" name="TextBox 7">
            <a:extLst>
              <a:ext uri="{FF2B5EF4-FFF2-40B4-BE49-F238E27FC236}">
                <a16:creationId xmlns:a16="http://schemas.microsoft.com/office/drawing/2014/main" id="{6D16CDC5-43F5-9D81-2999-D4940DC2132E}"/>
              </a:ext>
            </a:extLst>
          </p:cNvPr>
          <p:cNvSpPr txBox="1"/>
          <p:nvPr/>
        </p:nvSpPr>
        <p:spPr>
          <a:xfrm>
            <a:off x="1539436" y="2601218"/>
            <a:ext cx="980387" cy="369332"/>
          </a:xfrm>
          <a:prstGeom prst="rect">
            <a:avLst/>
          </a:prstGeom>
          <a:noFill/>
        </p:spPr>
        <p:txBody>
          <a:bodyPr wrap="square" rtlCol="0">
            <a:spAutoFit/>
          </a:bodyPr>
          <a:lstStyle/>
          <a:p>
            <a:r>
              <a:rPr lang="en-US" dirty="0">
                <a:solidFill>
                  <a:schemeClr val="bg1"/>
                </a:solidFill>
              </a:rPr>
              <a:t>Peter</a:t>
            </a:r>
          </a:p>
        </p:txBody>
      </p:sp>
      <p:sp>
        <p:nvSpPr>
          <p:cNvPr id="9" name="TextBox 8">
            <a:extLst>
              <a:ext uri="{FF2B5EF4-FFF2-40B4-BE49-F238E27FC236}">
                <a16:creationId xmlns:a16="http://schemas.microsoft.com/office/drawing/2014/main" id="{E9F035C9-8974-3D15-A821-D09DF351EF50}"/>
              </a:ext>
            </a:extLst>
          </p:cNvPr>
          <p:cNvSpPr txBox="1"/>
          <p:nvPr/>
        </p:nvSpPr>
        <p:spPr>
          <a:xfrm>
            <a:off x="1538821" y="3097871"/>
            <a:ext cx="980387" cy="369332"/>
          </a:xfrm>
          <a:prstGeom prst="rect">
            <a:avLst/>
          </a:prstGeom>
          <a:noFill/>
        </p:spPr>
        <p:txBody>
          <a:bodyPr wrap="square" rtlCol="0">
            <a:spAutoFit/>
          </a:bodyPr>
          <a:lstStyle/>
          <a:p>
            <a:r>
              <a:rPr lang="en-US" dirty="0">
                <a:solidFill>
                  <a:schemeClr val="bg1"/>
                </a:solidFill>
              </a:rPr>
              <a:t>Pearl</a:t>
            </a:r>
          </a:p>
        </p:txBody>
      </p:sp>
      <p:sp>
        <p:nvSpPr>
          <p:cNvPr id="11" name="TextBox 10">
            <a:extLst>
              <a:ext uri="{FF2B5EF4-FFF2-40B4-BE49-F238E27FC236}">
                <a16:creationId xmlns:a16="http://schemas.microsoft.com/office/drawing/2014/main" id="{48ABBA63-EDF0-3F6B-157A-32BA5D34204C}"/>
              </a:ext>
            </a:extLst>
          </p:cNvPr>
          <p:cNvSpPr txBox="1"/>
          <p:nvPr/>
        </p:nvSpPr>
        <p:spPr>
          <a:xfrm>
            <a:off x="2805465" y="5542936"/>
            <a:ext cx="1788736" cy="369332"/>
          </a:xfrm>
          <a:prstGeom prst="rect">
            <a:avLst/>
          </a:prstGeom>
          <a:noFill/>
        </p:spPr>
        <p:txBody>
          <a:bodyPr wrap="square">
            <a:spAutoFit/>
          </a:bodyPr>
          <a:lstStyle/>
          <a:p>
            <a:pPr algn="ctr" rtl="0">
              <a:defRPr sz="1800" b="0" i="0" u="none" strike="noStrike" kern="1200" baseline="0">
                <a:solidFill>
                  <a:srgbClr val="000000"/>
                </a:solidFill>
                <a:latin typeface="+mn-lt"/>
                <a:ea typeface="+mn-ea"/>
                <a:cs typeface="+mn-cs"/>
              </a:defRPr>
            </a:pPr>
            <a:r>
              <a:rPr lang="en-US" sz="1800" dirty="0">
                <a:solidFill>
                  <a:schemeClr val="tx1"/>
                </a:solidFill>
              </a:rPr>
              <a:t>Pecks</a:t>
            </a:r>
            <a:r>
              <a:rPr lang="en-US" sz="1800" baseline="0" dirty="0">
                <a:solidFill>
                  <a:schemeClr val="tx1"/>
                </a:solidFill>
              </a:rPr>
              <a:t> of pickles</a:t>
            </a:r>
            <a:endParaRPr lang="en-US" sz="1800" dirty="0">
              <a:solidFill>
                <a:schemeClr val="tx1"/>
              </a:solidFill>
            </a:endParaRPr>
          </a:p>
        </p:txBody>
      </p:sp>
      <p:sp>
        <p:nvSpPr>
          <p:cNvPr id="22" name="TextBox 21">
            <a:extLst>
              <a:ext uri="{FF2B5EF4-FFF2-40B4-BE49-F238E27FC236}">
                <a16:creationId xmlns:a16="http://schemas.microsoft.com/office/drawing/2014/main" id="{A36CC29E-DC5B-BED0-0E7F-B3F668F62A8C}"/>
              </a:ext>
            </a:extLst>
          </p:cNvPr>
          <p:cNvSpPr txBox="1"/>
          <p:nvPr/>
        </p:nvSpPr>
        <p:spPr>
          <a:xfrm>
            <a:off x="1592826" y="1953368"/>
            <a:ext cx="4247535" cy="707886"/>
          </a:xfrm>
          <a:prstGeom prst="rect">
            <a:avLst/>
          </a:prstGeom>
        </p:spPr>
        <p:txBody>
          <a:bodyPr vert="horz" lIns="0" tIns="0" rIns="144000" bIns="0" rtlCol="0">
            <a:noAutofit/>
          </a:bodyPr>
          <a:lstStyle>
            <a:defPPr>
              <a:defRPr lang="en-US"/>
            </a:defPPr>
            <a:lvl1pPr indent="0" algn="ctr">
              <a:spcBef>
                <a:spcPts val="1800"/>
              </a:spcBef>
              <a:spcAft>
                <a:spcPts val="0"/>
              </a:spcAft>
              <a:buClr>
                <a:schemeClr val="bg2"/>
              </a:buClr>
              <a:buFont typeface="Arial" pitchFamily="34" charset="0"/>
              <a:buNone/>
              <a:defRPr sz="2000" b="1" spc="-20" baseline="0">
                <a:solidFill>
                  <a:schemeClr val="tx2"/>
                </a:solidFill>
              </a:defRPr>
            </a:lvl1pPr>
            <a:lvl2pPr marL="179388" indent="-179388">
              <a:spcBef>
                <a:spcPts val="1134"/>
              </a:spcBef>
              <a:spcAft>
                <a:spcPts val="0"/>
              </a:spcAft>
              <a:buClr>
                <a:schemeClr val="bg2"/>
              </a:buClr>
              <a:buFont typeface="Arial" pitchFamily="34" charset="0"/>
              <a:buChar char="•"/>
              <a:defRPr sz="2000" spc="-20" baseline="0"/>
            </a:lvl2pPr>
            <a:lvl3pPr marL="388938" indent="-158750">
              <a:spcBef>
                <a:spcPts val="567"/>
              </a:spcBef>
              <a:buClr>
                <a:schemeClr val="bg2"/>
              </a:buClr>
              <a:buFont typeface="Source Sans Pro" pitchFamily="34" charset="0"/>
              <a:buChar char="–"/>
              <a:defRPr sz="2000" spc="-20" baseline="0"/>
            </a:lvl3pPr>
            <a:lvl4pPr marL="612775" indent="-195263">
              <a:spcBef>
                <a:spcPts val="567"/>
              </a:spcBef>
              <a:buClr>
                <a:schemeClr val="bg2"/>
              </a:buClr>
              <a:buFont typeface="Arial" pitchFamily="34" charset="0"/>
              <a:buChar char="•"/>
              <a:defRPr sz="2000" spc="-20" baseline="0"/>
            </a:lvl4pPr>
            <a:lvl5pPr marL="849313" indent="-187325">
              <a:spcBef>
                <a:spcPts val="567"/>
              </a:spcBef>
              <a:buClr>
                <a:schemeClr val="bg2"/>
              </a:buClr>
              <a:buFont typeface="Source Sans Pro" pitchFamily="34" charset="0"/>
              <a:buChar char="–"/>
              <a:defRPr sz="2000" spc="-2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Pickled peppers picked</a:t>
            </a:r>
          </a:p>
        </p:txBody>
      </p:sp>
      <p:sp>
        <p:nvSpPr>
          <p:cNvPr id="25" name="TextBox 24">
            <a:extLst>
              <a:ext uri="{FF2B5EF4-FFF2-40B4-BE49-F238E27FC236}">
                <a16:creationId xmlns:a16="http://schemas.microsoft.com/office/drawing/2014/main" id="{2A0C954A-376B-687C-8EA8-5D523A85BE5E}"/>
              </a:ext>
            </a:extLst>
          </p:cNvPr>
          <p:cNvSpPr txBox="1"/>
          <p:nvPr/>
        </p:nvSpPr>
        <p:spPr>
          <a:xfrm>
            <a:off x="7601462" y="5542936"/>
            <a:ext cx="3252247" cy="369332"/>
          </a:xfrm>
          <a:prstGeom prst="rect">
            <a:avLst/>
          </a:prstGeom>
          <a:noFill/>
        </p:spPr>
        <p:txBody>
          <a:bodyPr wrap="square">
            <a:spAutoFit/>
          </a:bodyPr>
          <a:lstStyle/>
          <a:p>
            <a:pPr algn="ctr" rtl="0">
              <a:defRPr sz="1800" b="0" i="0" u="none" strike="noStrike" kern="1200" baseline="0">
                <a:solidFill>
                  <a:srgbClr val="000000"/>
                </a:solidFill>
                <a:latin typeface="+mn-lt"/>
                <a:ea typeface="+mn-ea"/>
                <a:cs typeface="+mn-cs"/>
              </a:defRPr>
            </a:pPr>
            <a:r>
              <a:rPr lang="en-US" sz="1800" dirty="0">
                <a:solidFill>
                  <a:schemeClr val="tx1"/>
                </a:solidFill>
              </a:rPr>
              <a:t>Time bouncing (minutes)</a:t>
            </a:r>
          </a:p>
        </p:txBody>
      </p:sp>
      <p:sp>
        <p:nvSpPr>
          <p:cNvPr id="33" name="TextBox 32">
            <a:extLst>
              <a:ext uri="{FF2B5EF4-FFF2-40B4-BE49-F238E27FC236}">
                <a16:creationId xmlns:a16="http://schemas.microsoft.com/office/drawing/2014/main" id="{98243622-5ABB-AE85-7D5A-B5CDF9DED83B}"/>
              </a:ext>
            </a:extLst>
          </p:cNvPr>
          <p:cNvSpPr txBox="1"/>
          <p:nvPr/>
        </p:nvSpPr>
        <p:spPr>
          <a:xfrm>
            <a:off x="10466906" y="4795550"/>
            <a:ext cx="1492577" cy="369332"/>
          </a:xfrm>
          <a:prstGeom prst="rect">
            <a:avLst/>
          </a:prstGeom>
          <a:noFill/>
        </p:spPr>
        <p:txBody>
          <a:bodyPr wrap="square" rtlCol="0">
            <a:spAutoFit/>
          </a:bodyPr>
          <a:lstStyle/>
          <a:p>
            <a:r>
              <a:rPr lang="en-GB" b="1" dirty="0">
                <a:solidFill>
                  <a:schemeClr val="accent6"/>
                </a:solidFill>
              </a:rPr>
              <a:t>Small bed</a:t>
            </a:r>
            <a:endParaRPr lang="en-US" b="1" dirty="0">
              <a:solidFill>
                <a:schemeClr val="accent6"/>
              </a:solidFill>
            </a:endParaRPr>
          </a:p>
        </p:txBody>
      </p:sp>
      <p:sp>
        <p:nvSpPr>
          <p:cNvPr id="21" name="TextBox 20">
            <a:extLst>
              <a:ext uri="{FF2B5EF4-FFF2-40B4-BE49-F238E27FC236}">
                <a16:creationId xmlns:a16="http://schemas.microsoft.com/office/drawing/2014/main" id="{DB5305E9-19FA-B658-3D58-BE02F419D3DC}"/>
              </a:ext>
            </a:extLst>
          </p:cNvPr>
          <p:cNvSpPr txBox="1"/>
          <p:nvPr/>
        </p:nvSpPr>
        <p:spPr>
          <a:xfrm>
            <a:off x="6381139" y="1953368"/>
            <a:ext cx="5066990" cy="707886"/>
          </a:xfrm>
          <a:prstGeom prst="rect">
            <a:avLst/>
          </a:prstGeom>
        </p:spPr>
        <p:txBody>
          <a:bodyPr vert="horz" lIns="0" tIns="0" rIns="144000" bIns="0" rtlCol="0">
            <a:noAutofit/>
          </a:bodyPr>
          <a:lstStyle>
            <a:defPPr>
              <a:defRPr lang="en-US"/>
            </a:defPPr>
            <a:lvl1pPr indent="0" algn="ctr">
              <a:spcBef>
                <a:spcPts val="1800"/>
              </a:spcBef>
              <a:spcAft>
                <a:spcPts val="0"/>
              </a:spcAft>
              <a:buClr>
                <a:schemeClr val="bg2"/>
              </a:buClr>
              <a:buFont typeface="Arial" pitchFamily="34" charset="0"/>
              <a:buNone/>
              <a:defRPr sz="2000" b="1" spc="-20" baseline="0">
                <a:solidFill>
                  <a:schemeClr val="tx2"/>
                </a:solidFill>
              </a:defRPr>
            </a:lvl1pPr>
            <a:lvl2pPr marL="179388" indent="-179388">
              <a:spcBef>
                <a:spcPts val="1134"/>
              </a:spcBef>
              <a:spcAft>
                <a:spcPts val="0"/>
              </a:spcAft>
              <a:buClr>
                <a:schemeClr val="bg2"/>
              </a:buClr>
              <a:buFont typeface="Arial" pitchFamily="34" charset="0"/>
              <a:buChar char="•"/>
              <a:defRPr sz="2000" spc="-20" baseline="0"/>
            </a:lvl2pPr>
            <a:lvl3pPr marL="388938" indent="-158750">
              <a:spcBef>
                <a:spcPts val="567"/>
              </a:spcBef>
              <a:buClr>
                <a:schemeClr val="bg2"/>
              </a:buClr>
              <a:buFont typeface="Source Sans Pro" pitchFamily="34" charset="0"/>
              <a:buChar char="–"/>
              <a:defRPr sz="2000" spc="-20" baseline="0"/>
            </a:lvl3pPr>
            <a:lvl4pPr marL="612775" indent="-195263">
              <a:spcBef>
                <a:spcPts val="567"/>
              </a:spcBef>
              <a:buClr>
                <a:schemeClr val="bg2"/>
              </a:buClr>
              <a:buFont typeface="Arial" pitchFamily="34" charset="0"/>
              <a:buChar char="•"/>
              <a:defRPr sz="2000" spc="-20" baseline="0"/>
            </a:lvl4pPr>
            <a:lvl5pPr marL="849313" indent="-187325">
              <a:spcBef>
                <a:spcPts val="567"/>
              </a:spcBef>
              <a:buClr>
                <a:schemeClr val="bg2"/>
              </a:buClr>
              <a:buFont typeface="Source Sans Pro" pitchFamily="34" charset="0"/>
              <a:buChar char="–"/>
              <a:defRPr sz="2000" spc="-2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dirty="0"/>
              <a:t>Bouncing monkeys decrease over time</a:t>
            </a:r>
          </a:p>
        </p:txBody>
      </p:sp>
      <p:sp>
        <p:nvSpPr>
          <p:cNvPr id="13" name="Footer Placeholder 13">
            <a:extLst>
              <a:ext uri="{FF2B5EF4-FFF2-40B4-BE49-F238E27FC236}">
                <a16:creationId xmlns:a16="http://schemas.microsoft.com/office/drawing/2014/main" id="{C0A56BD0-FC9F-4536-8EFF-B2F6ED964C86}"/>
              </a:ext>
            </a:extLst>
          </p:cNvPr>
          <p:cNvSpPr>
            <a:spLocks noGrp="1"/>
          </p:cNvSpPr>
          <p:nvPr>
            <p:ph type="ftr" sz="quarter" idx="10"/>
          </p:nvPr>
        </p:nvSpPr>
        <p:spPr>
          <a:xfrm>
            <a:off x="612774" y="6186101"/>
            <a:ext cx="7790452" cy="246221"/>
          </a:xfrm>
        </p:spPr>
        <p:txBody>
          <a:bodyPr/>
          <a:lstStyle/>
          <a:p>
            <a:endParaRPr lang="en-US" dirty="0"/>
          </a:p>
        </p:txBody>
      </p:sp>
    </p:spTree>
    <p:extLst>
      <p:ext uri="{BB962C8B-B14F-4D97-AF65-F5344CB8AC3E}">
        <p14:creationId xmlns:p14="http://schemas.microsoft.com/office/powerpoint/2010/main" val="27825233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c="http://schemas.openxmlformats.org/drawingml/2006/chart" xmlns:a16="http://schemas.microsoft.com/office/drawing/2014/main" xmlns="">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FDB85464-B6CC-18EF-B722-CEF6C820B5B7}"/>
              </a:ext>
            </a:extLst>
          </p:cNvPr>
          <p:cNvSpPr>
            <a:spLocks noGrp="1"/>
          </p:cNvSpPr>
          <p:nvPr>
            <p:ph type="title"/>
          </p:nvPr>
        </p:nvSpPr>
        <p:spPr>
          <a:xfrm>
            <a:off x="612774" y="479425"/>
            <a:ext cx="10969626" cy="553998"/>
          </a:xfrm>
        </p:spPr>
        <p:txBody>
          <a:bodyPr/>
          <a:lstStyle/>
          <a:p>
            <a:r>
              <a:rPr lang="en-GB" dirty="0"/>
              <a:t>Reducing clutter in a chart</a:t>
            </a:r>
            <a:endParaRPr lang="en-US" dirty="0"/>
          </a:p>
        </p:txBody>
      </p:sp>
      <p:sp>
        <p:nvSpPr>
          <p:cNvPr id="14" name="Footer Placeholder 13">
            <a:extLst>
              <a:ext uri="{FF2B5EF4-FFF2-40B4-BE49-F238E27FC236}">
                <a16:creationId xmlns:a16="http://schemas.microsoft.com/office/drawing/2014/main" id="{23C6AB34-3F8A-D02B-5D9D-8E03734159DF}"/>
              </a:ext>
            </a:extLst>
          </p:cNvPr>
          <p:cNvSpPr>
            <a:spLocks noGrp="1"/>
          </p:cNvSpPr>
          <p:nvPr>
            <p:ph type="ftr" sz="quarter" idx="10"/>
          </p:nvPr>
        </p:nvSpPr>
        <p:spPr/>
        <p:txBody>
          <a:bodyPr/>
          <a:lstStyle/>
          <a:p>
            <a:endParaRPr lang="en-US" dirty="0"/>
          </a:p>
        </p:txBody>
      </p:sp>
      <p:sp>
        <p:nvSpPr>
          <p:cNvPr id="16" name="Text Placeholder 15">
            <a:extLst>
              <a:ext uri="{FF2B5EF4-FFF2-40B4-BE49-F238E27FC236}">
                <a16:creationId xmlns:a16="http://schemas.microsoft.com/office/drawing/2014/main" id="{70CBBE12-0A81-BEE1-A5E6-7B0EDF756DFA}"/>
              </a:ext>
            </a:extLst>
          </p:cNvPr>
          <p:cNvSpPr>
            <a:spLocks noGrp="1"/>
          </p:cNvSpPr>
          <p:nvPr>
            <p:ph type="body" sz="quarter" idx="11"/>
          </p:nvPr>
        </p:nvSpPr>
        <p:spPr>
          <a:xfrm>
            <a:off x="612775" y="1459407"/>
            <a:ext cx="5375276" cy="4176713"/>
          </a:xfrm>
        </p:spPr>
        <p:txBody>
          <a:bodyPr/>
          <a:lstStyle/>
          <a:p>
            <a:r>
              <a:rPr lang="en-US" dirty="0"/>
              <a:t>It may also be helpful to think of what data is important and what you want to pull out</a:t>
            </a:r>
          </a:p>
          <a:p>
            <a:pPr lvl="1"/>
            <a:r>
              <a:rPr lang="en-US" dirty="0"/>
              <a:t>Consider using a prominent </a:t>
            </a:r>
            <a:r>
              <a:rPr lang="en-US" dirty="0" err="1"/>
              <a:t>colour</a:t>
            </a:r>
            <a:r>
              <a:rPr lang="en-US" dirty="0"/>
              <a:t> for only data you wish to </a:t>
            </a:r>
            <a:r>
              <a:rPr lang="en-US" dirty="0" err="1"/>
              <a:t>emphasise</a:t>
            </a:r>
            <a:r>
              <a:rPr lang="en-US" dirty="0"/>
              <a:t> and removing it from less important data. This helps your audience focus on the key takeaway</a:t>
            </a:r>
          </a:p>
        </p:txBody>
      </p:sp>
      <p:graphicFrame>
        <p:nvGraphicFramePr>
          <p:cNvPr id="20" name="Content Placeholder 19" descr="An example of a chart, showing 3 different series  split across 4 different categories ">
            <a:extLst>
              <a:ext uri="{FF2B5EF4-FFF2-40B4-BE49-F238E27FC236}">
                <a16:creationId xmlns:a16="http://schemas.microsoft.com/office/drawing/2014/main" id="{2D9FF925-ACE9-5F9E-D670-DFC5EDC741D6}"/>
              </a:ext>
            </a:extLst>
          </p:cNvPr>
          <p:cNvGraphicFramePr>
            <a:graphicFrameLocks noGrp="1"/>
          </p:cNvGraphicFramePr>
          <p:nvPr>
            <p:ph sz="quarter" idx="12"/>
            <p:extLst>
              <p:ext uri="{D42A27DB-BD31-4B8C-83A1-F6EECF244321}">
                <p14:modId xmlns:p14="http://schemas.microsoft.com/office/powerpoint/2010/main" val="2196953546"/>
              </p:ext>
            </p:extLst>
          </p:nvPr>
        </p:nvGraphicFramePr>
        <p:xfrm>
          <a:off x="6203950" y="1459407"/>
          <a:ext cx="5378450" cy="4176713"/>
        </p:xfrm>
        <a:graphic>
          <a:graphicData uri="http://schemas.openxmlformats.org/drawingml/2006/chart">
            <c:chart xmlns:c="http://schemas.openxmlformats.org/drawingml/2006/chart" xmlns:r="http://schemas.openxmlformats.org/officeDocument/2006/relationships" r:id="rId2"/>
          </a:graphicData>
        </a:graphic>
      </p:graphicFrame>
      <p:sp>
        <p:nvSpPr>
          <p:cNvPr id="2" name="TextBox 2">
            <a:extLst>
              <a:ext uri="{FF2B5EF4-FFF2-40B4-BE49-F238E27FC236}">
                <a16:creationId xmlns:a16="http://schemas.microsoft.com/office/drawing/2014/main" id="{C2AA48B8-8D1B-42EA-2572-1329813D66CB}"/>
              </a:ext>
            </a:extLst>
          </p:cNvPr>
          <p:cNvSpPr txBox="1"/>
          <p:nvPr/>
        </p:nvSpPr>
        <p:spPr>
          <a:xfrm>
            <a:off x="7248302" y="2768614"/>
            <a:ext cx="1124930" cy="3693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dirty="0">
                <a:solidFill>
                  <a:schemeClr val="tx1"/>
                </a:solidFill>
              </a:rPr>
              <a:t>Solomon</a:t>
            </a:r>
          </a:p>
        </p:txBody>
      </p:sp>
      <p:sp>
        <p:nvSpPr>
          <p:cNvPr id="3" name="TextBox 2">
            <a:extLst>
              <a:ext uri="{FF2B5EF4-FFF2-40B4-BE49-F238E27FC236}">
                <a16:creationId xmlns:a16="http://schemas.microsoft.com/office/drawing/2014/main" id="{53F7025F-37A0-CA5B-06CD-9C00CD6D4695}"/>
              </a:ext>
            </a:extLst>
          </p:cNvPr>
          <p:cNvSpPr txBox="1"/>
          <p:nvPr/>
        </p:nvSpPr>
        <p:spPr>
          <a:xfrm>
            <a:off x="7489641" y="1459407"/>
            <a:ext cx="3711637" cy="400110"/>
          </a:xfrm>
          <a:prstGeom prst="rect">
            <a:avLst/>
          </a:prstGeom>
        </p:spPr>
        <p:txBody>
          <a:bodyPr vert="horz" lIns="0" tIns="0" rIns="144000" bIns="0" rtlCol="0">
            <a:noAutofit/>
          </a:bodyPr>
          <a:lstStyle>
            <a:lvl1pPr indent="0">
              <a:spcBef>
                <a:spcPts val="1800"/>
              </a:spcBef>
              <a:spcAft>
                <a:spcPts val="0"/>
              </a:spcAft>
              <a:buClr>
                <a:schemeClr val="bg2"/>
              </a:buClr>
              <a:buFont typeface="Arial" pitchFamily="34" charset="0"/>
              <a:buNone/>
              <a:defRPr sz="2000" b="1" spc="-20" baseline="0">
                <a:solidFill>
                  <a:schemeClr val="tx2"/>
                </a:solidFill>
              </a:defRPr>
            </a:lvl1pPr>
            <a:lvl2pPr marL="179388" indent="-179388">
              <a:spcBef>
                <a:spcPts val="1134"/>
              </a:spcBef>
              <a:spcAft>
                <a:spcPts val="0"/>
              </a:spcAft>
              <a:buClr>
                <a:schemeClr val="bg2"/>
              </a:buClr>
              <a:buFont typeface="Arial" pitchFamily="34" charset="0"/>
              <a:buChar char="•"/>
              <a:defRPr sz="2000" spc="-20" baseline="0"/>
            </a:lvl2pPr>
            <a:lvl3pPr marL="388938" indent="-158750">
              <a:spcBef>
                <a:spcPts val="567"/>
              </a:spcBef>
              <a:buClr>
                <a:schemeClr val="bg2"/>
              </a:buClr>
              <a:buFont typeface="Source Sans Pro" pitchFamily="34" charset="0"/>
              <a:buChar char="–"/>
              <a:defRPr sz="2000" spc="-20" baseline="0"/>
            </a:lvl3pPr>
            <a:lvl4pPr marL="612775" indent="-195263">
              <a:spcBef>
                <a:spcPts val="567"/>
              </a:spcBef>
              <a:buClr>
                <a:schemeClr val="bg2"/>
              </a:buClr>
              <a:buFont typeface="Arial" pitchFamily="34" charset="0"/>
              <a:buChar char="•"/>
              <a:defRPr sz="2000" spc="-20" baseline="0"/>
            </a:lvl4pPr>
            <a:lvl5pPr marL="849313" indent="-187325">
              <a:spcBef>
                <a:spcPts val="567"/>
              </a:spcBef>
              <a:buClr>
                <a:schemeClr val="bg2"/>
              </a:buClr>
              <a:buFont typeface="Source Sans Pro" pitchFamily="34" charset="0"/>
              <a:buChar char="–"/>
              <a:defRPr sz="2000" spc="-20" baseline="0"/>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lgn="ctr"/>
            <a:r>
              <a:rPr lang="en-US" dirty="0"/>
              <a:t>Sea shells sold</a:t>
            </a:r>
          </a:p>
        </p:txBody>
      </p:sp>
    </p:spTree>
    <p:extLst>
      <p:ext uri="{BB962C8B-B14F-4D97-AF65-F5344CB8AC3E}">
        <p14:creationId xmlns:p14="http://schemas.microsoft.com/office/powerpoint/2010/main" val="302628848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c="http://schemas.openxmlformats.org/drawingml/2006/chart" xmlns:a16="http://schemas.microsoft.com/office/drawing/2014/main" xmlns="">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149768A-FC34-972B-00AE-A35A3C8714A2}"/>
              </a:ext>
            </a:extLst>
          </p:cNvPr>
          <p:cNvSpPr>
            <a:spLocks noGrp="1"/>
          </p:cNvSpPr>
          <p:nvPr>
            <p:ph type="title"/>
          </p:nvPr>
        </p:nvSpPr>
        <p:spPr/>
        <p:txBody>
          <a:bodyPr/>
          <a:lstStyle/>
          <a:p>
            <a:r>
              <a:rPr lang="en-GB" dirty="0"/>
              <a:t>Example title</a:t>
            </a:r>
            <a:endParaRPr lang="en-US" dirty="0"/>
          </a:p>
        </p:txBody>
      </p:sp>
      <p:sp>
        <p:nvSpPr>
          <p:cNvPr id="7" name="Footer Placeholder 6">
            <a:extLst>
              <a:ext uri="{FF2B5EF4-FFF2-40B4-BE49-F238E27FC236}">
                <a16:creationId xmlns:a16="http://schemas.microsoft.com/office/drawing/2014/main" id="{7993922B-6FDB-6821-1976-07648B5C0EA6}"/>
              </a:ext>
            </a:extLst>
          </p:cNvPr>
          <p:cNvSpPr>
            <a:spLocks noGrp="1"/>
          </p:cNvSpPr>
          <p:nvPr>
            <p:ph type="ftr" sz="quarter" idx="11"/>
          </p:nvPr>
        </p:nvSpPr>
        <p:spPr>
          <a:xfrm>
            <a:off x="612774" y="5939879"/>
            <a:ext cx="9114700" cy="492443"/>
          </a:xfrm>
        </p:spPr>
        <p:txBody>
          <a:bodyPr/>
          <a:lstStyle/>
          <a:p>
            <a:r>
              <a:rPr lang="en-GB" dirty="0" err="1"/>
              <a:t>Fusce</a:t>
            </a:r>
            <a:r>
              <a:rPr lang="en-GB" dirty="0"/>
              <a:t> </a:t>
            </a:r>
            <a:r>
              <a:rPr lang="en-GB" dirty="0" err="1"/>
              <a:t>posuere</a:t>
            </a:r>
            <a:r>
              <a:rPr lang="en-GB" dirty="0"/>
              <a:t>, magna </a:t>
            </a:r>
            <a:r>
              <a:rPr lang="en-GB" dirty="0" err="1"/>
              <a:t>sed</a:t>
            </a:r>
            <a:r>
              <a:rPr lang="en-GB" dirty="0"/>
              <a:t> pulvinar </a:t>
            </a:r>
            <a:r>
              <a:rPr lang="en-GB" dirty="0" err="1"/>
              <a:t>ultricies</a:t>
            </a:r>
            <a:r>
              <a:rPr lang="en-GB" dirty="0"/>
              <a:t>, </a:t>
            </a:r>
            <a:r>
              <a:rPr lang="en-GB" dirty="0" err="1"/>
              <a:t>purus</a:t>
            </a:r>
            <a:r>
              <a:rPr lang="en-GB" dirty="0"/>
              <a:t> </a:t>
            </a:r>
            <a:r>
              <a:rPr lang="en-GB" dirty="0" err="1"/>
              <a:t>lectus</a:t>
            </a:r>
            <a:r>
              <a:rPr lang="en-GB" dirty="0"/>
              <a:t> </a:t>
            </a:r>
            <a:r>
              <a:rPr lang="en-GB" dirty="0" err="1"/>
              <a:t>malesuada</a:t>
            </a:r>
            <a:r>
              <a:rPr lang="en-GB" dirty="0"/>
              <a:t> libero, sit </a:t>
            </a:r>
            <a:r>
              <a:rPr lang="en-GB" dirty="0" err="1"/>
              <a:t>amet</a:t>
            </a:r>
            <a:r>
              <a:rPr lang="en-GB" dirty="0"/>
              <a:t> </a:t>
            </a:r>
            <a:r>
              <a:rPr lang="en-GB" dirty="0" err="1"/>
              <a:t>commodo</a:t>
            </a:r>
            <a:endParaRPr lang="en-US" dirty="0"/>
          </a:p>
        </p:txBody>
      </p:sp>
      <p:sp>
        <p:nvSpPr>
          <p:cNvPr id="6" name="Text Placeholder 5">
            <a:extLst>
              <a:ext uri="{FF2B5EF4-FFF2-40B4-BE49-F238E27FC236}">
                <a16:creationId xmlns:a16="http://schemas.microsoft.com/office/drawing/2014/main" id="{7B55A1AA-DBFB-7E0A-E462-00FC4F2B38CE}"/>
              </a:ext>
            </a:extLst>
          </p:cNvPr>
          <p:cNvSpPr>
            <a:spLocks noGrp="1"/>
          </p:cNvSpPr>
          <p:nvPr>
            <p:ph type="body" sz="quarter" idx="12"/>
          </p:nvPr>
        </p:nvSpPr>
        <p:spPr/>
        <p:txBody>
          <a:bodyPr/>
          <a:lstStyle/>
          <a:p>
            <a:r>
              <a:rPr lang="en-GB" dirty="0"/>
              <a:t>Lorem ipsum dolor sit amet, consectetuer adipiscing elit. Maecenas porttitor congue massa. Fusce posuere, magna sed pulvinar ultricies, purus lectus malesuada libero, sit amet commodo magna eros </a:t>
            </a:r>
            <a:r>
              <a:rPr lang="en-GB" dirty="0" err="1"/>
              <a:t>quis</a:t>
            </a:r>
            <a:r>
              <a:rPr lang="en-GB" dirty="0"/>
              <a:t> </a:t>
            </a:r>
            <a:r>
              <a:rPr lang="en-GB" dirty="0" err="1"/>
              <a:t>urna</a:t>
            </a:r>
            <a:endParaRPr lang="en-GB" dirty="0"/>
          </a:p>
          <a:p>
            <a:r>
              <a:rPr lang="en-GB" dirty="0"/>
              <a:t>Nunc viverra imperdiet enim. Fusce est. Vivamus a </a:t>
            </a:r>
            <a:r>
              <a:rPr lang="en-GB" dirty="0" err="1"/>
              <a:t>tellus</a:t>
            </a:r>
            <a:endParaRPr lang="en-GB" dirty="0"/>
          </a:p>
          <a:p>
            <a:r>
              <a:rPr lang="en-GB" dirty="0" err="1"/>
              <a:t>Pellentesque</a:t>
            </a:r>
            <a:r>
              <a:rPr lang="en-GB" dirty="0"/>
              <a:t> habitant morbi tristique senectus et netus et malesuada fames ac turpis egestas. Proin pharetra nonummy pede. Mauris et </a:t>
            </a:r>
            <a:r>
              <a:rPr lang="en-GB" dirty="0" err="1"/>
              <a:t>orci</a:t>
            </a:r>
            <a:endParaRPr lang="en-GB" dirty="0"/>
          </a:p>
          <a:p>
            <a:endParaRPr lang="en-US" dirty="0"/>
          </a:p>
        </p:txBody>
      </p:sp>
    </p:spTree>
    <p:extLst>
      <p:ext uri="{BB962C8B-B14F-4D97-AF65-F5344CB8AC3E}">
        <p14:creationId xmlns:p14="http://schemas.microsoft.com/office/powerpoint/2010/main" val="35799636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2737F2-48CF-8666-8FB2-C0742E243D32}"/>
              </a:ext>
            </a:extLst>
          </p:cNvPr>
          <p:cNvSpPr>
            <a:spLocks noGrp="1"/>
          </p:cNvSpPr>
          <p:nvPr>
            <p:ph type="title"/>
          </p:nvPr>
        </p:nvSpPr>
        <p:spPr/>
        <p:txBody>
          <a:bodyPr/>
          <a:lstStyle/>
          <a:p>
            <a:r>
              <a:rPr lang="en-GB" dirty="0"/>
              <a:t>Example title</a:t>
            </a:r>
            <a:endParaRPr lang="en-US" dirty="0"/>
          </a:p>
        </p:txBody>
      </p:sp>
      <p:sp>
        <p:nvSpPr>
          <p:cNvPr id="5" name="Text Placeholder 4">
            <a:extLst>
              <a:ext uri="{FF2B5EF4-FFF2-40B4-BE49-F238E27FC236}">
                <a16:creationId xmlns:a16="http://schemas.microsoft.com/office/drawing/2014/main" id="{1F9006E7-9012-EA9C-8E32-FD6874473AEE}"/>
              </a:ext>
            </a:extLst>
          </p:cNvPr>
          <p:cNvSpPr>
            <a:spLocks noGrp="1"/>
          </p:cNvSpPr>
          <p:nvPr>
            <p:ph type="body" sz="quarter" idx="11"/>
          </p:nvPr>
        </p:nvSpPr>
        <p:spPr/>
        <p:txBody>
          <a:bodyPr/>
          <a:lstStyle/>
          <a:p>
            <a:r>
              <a:rPr lang="en-GB" dirty="0"/>
              <a:t>Example subheading</a:t>
            </a:r>
            <a:endParaRPr lang="en-US" dirty="0"/>
          </a:p>
        </p:txBody>
      </p:sp>
      <p:sp>
        <p:nvSpPr>
          <p:cNvPr id="6" name="Text Placeholder 5">
            <a:extLst>
              <a:ext uri="{FF2B5EF4-FFF2-40B4-BE49-F238E27FC236}">
                <a16:creationId xmlns:a16="http://schemas.microsoft.com/office/drawing/2014/main" id="{F367CAF4-62BC-2FDE-BEB3-C39D8BEDB5ED}"/>
              </a:ext>
            </a:extLst>
          </p:cNvPr>
          <p:cNvSpPr>
            <a:spLocks noGrp="1"/>
          </p:cNvSpPr>
          <p:nvPr>
            <p:ph type="body" sz="quarter" idx="12"/>
          </p:nvPr>
        </p:nvSpPr>
        <p:spPr/>
        <p:txBody>
          <a:bodyPr/>
          <a:lstStyle/>
          <a:p>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Maecenas </a:t>
            </a:r>
            <a:r>
              <a:rPr lang="en-GB" dirty="0" err="1"/>
              <a:t>porttitor</a:t>
            </a:r>
            <a:r>
              <a:rPr lang="en-GB" dirty="0"/>
              <a:t> </a:t>
            </a:r>
            <a:r>
              <a:rPr lang="en-GB" dirty="0" err="1"/>
              <a:t>congue</a:t>
            </a:r>
            <a:r>
              <a:rPr lang="en-GB" dirty="0"/>
              <a:t> </a:t>
            </a:r>
            <a:r>
              <a:rPr lang="en-GB" dirty="0" err="1"/>
              <a:t>massa</a:t>
            </a:r>
            <a:r>
              <a:rPr lang="en-GB" dirty="0"/>
              <a:t>. </a:t>
            </a:r>
            <a:r>
              <a:rPr lang="en-GB" dirty="0" err="1"/>
              <a:t>Fusce</a:t>
            </a:r>
            <a:r>
              <a:rPr lang="en-GB" dirty="0"/>
              <a:t> </a:t>
            </a:r>
            <a:r>
              <a:rPr lang="en-GB" dirty="0" err="1"/>
              <a:t>posuere</a:t>
            </a:r>
            <a:r>
              <a:rPr lang="en-GB" dirty="0"/>
              <a:t>, magna </a:t>
            </a:r>
            <a:r>
              <a:rPr lang="en-GB" dirty="0" err="1"/>
              <a:t>sed</a:t>
            </a:r>
            <a:r>
              <a:rPr lang="en-GB" dirty="0"/>
              <a:t> </a:t>
            </a:r>
            <a:r>
              <a:rPr lang="en-GB" dirty="0" err="1"/>
              <a:t>urna</a:t>
            </a:r>
            <a:endParaRPr lang="en-GB" dirty="0"/>
          </a:p>
          <a:p>
            <a:r>
              <a:rPr lang="en-GB" dirty="0"/>
              <a:t>Nunc </a:t>
            </a:r>
            <a:r>
              <a:rPr lang="en-GB" dirty="0" err="1"/>
              <a:t>viverra</a:t>
            </a:r>
            <a:r>
              <a:rPr lang="en-GB" dirty="0"/>
              <a:t> </a:t>
            </a:r>
            <a:r>
              <a:rPr lang="en-GB" dirty="0" err="1"/>
              <a:t>imperdiet</a:t>
            </a:r>
            <a:r>
              <a:rPr lang="en-GB" dirty="0"/>
              <a:t> </a:t>
            </a:r>
            <a:r>
              <a:rPr lang="en-GB" dirty="0" err="1"/>
              <a:t>enim</a:t>
            </a:r>
            <a:r>
              <a:rPr lang="en-GB" dirty="0"/>
              <a:t>. </a:t>
            </a:r>
            <a:r>
              <a:rPr lang="en-GB" dirty="0" err="1"/>
              <a:t>Fusce</a:t>
            </a:r>
            <a:r>
              <a:rPr lang="en-GB" dirty="0"/>
              <a:t> est. </a:t>
            </a:r>
            <a:r>
              <a:rPr lang="en-GB" dirty="0" err="1"/>
              <a:t>Vivamus</a:t>
            </a:r>
            <a:r>
              <a:rPr lang="en-GB" dirty="0"/>
              <a:t> a </a:t>
            </a:r>
            <a:r>
              <a:rPr lang="en-GB" dirty="0" err="1"/>
              <a:t>tellus</a:t>
            </a:r>
            <a:endParaRPr lang="en-GB" dirty="0"/>
          </a:p>
          <a:p>
            <a:r>
              <a:rPr lang="en-GB" dirty="0" err="1"/>
              <a:t>Pellentesque</a:t>
            </a:r>
            <a:r>
              <a:rPr lang="en-GB" dirty="0"/>
              <a:t> habitant </a:t>
            </a:r>
            <a:r>
              <a:rPr lang="en-GB" dirty="0" err="1"/>
              <a:t>morbi</a:t>
            </a:r>
            <a:r>
              <a:rPr lang="en-GB" dirty="0"/>
              <a:t> </a:t>
            </a:r>
            <a:r>
              <a:rPr lang="en-GB" dirty="0" err="1"/>
              <a:t>tristique</a:t>
            </a:r>
            <a:r>
              <a:rPr lang="en-GB" dirty="0"/>
              <a:t> </a:t>
            </a:r>
            <a:r>
              <a:rPr lang="en-GB" dirty="0" err="1"/>
              <a:t>senectus</a:t>
            </a:r>
            <a:r>
              <a:rPr lang="en-GB" dirty="0"/>
              <a:t> et </a:t>
            </a:r>
            <a:r>
              <a:rPr lang="en-GB" dirty="0" err="1"/>
              <a:t>netus</a:t>
            </a:r>
            <a:r>
              <a:rPr lang="en-GB" dirty="0"/>
              <a:t> et </a:t>
            </a:r>
            <a:r>
              <a:rPr lang="en-GB" dirty="0" err="1"/>
              <a:t>malesuada</a:t>
            </a:r>
            <a:r>
              <a:rPr lang="en-GB" dirty="0"/>
              <a:t> fames ac </a:t>
            </a:r>
            <a:r>
              <a:rPr lang="en-GB" dirty="0" err="1"/>
              <a:t>turpis</a:t>
            </a:r>
            <a:r>
              <a:rPr lang="en-GB" dirty="0"/>
              <a:t> </a:t>
            </a:r>
            <a:r>
              <a:rPr lang="en-GB" dirty="0" err="1"/>
              <a:t>egestas</a:t>
            </a:r>
            <a:r>
              <a:rPr lang="en-GB" dirty="0"/>
              <a:t>. Proin pharetra </a:t>
            </a:r>
            <a:r>
              <a:rPr lang="en-GB" dirty="0" err="1"/>
              <a:t>nonummy</a:t>
            </a:r>
            <a:r>
              <a:rPr lang="en-GB" dirty="0"/>
              <a:t> </a:t>
            </a:r>
            <a:r>
              <a:rPr lang="en-GB" dirty="0" err="1"/>
              <a:t>pede</a:t>
            </a:r>
            <a:endParaRPr lang="en-US" dirty="0"/>
          </a:p>
        </p:txBody>
      </p:sp>
      <p:sp>
        <p:nvSpPr>
          <p:cNvPr id="7" name="Text Placeholder 6">
            <a:extLst>
              <a:ext uri="{FF2B5EF4-FFF2-40B4-BE49-F238E27FC236}">
                <a16:creationId xmlns:a16="http://schemas.microsoft.com/office/drawing/2014/main" id="{1E69F520-557A-56E2-5B60-BF8562DE343E}"/>
              </a:ext>
            </a:extLst>
          </p:cNvPr>
          <p:cNvSpPr>
            <a:spLocks noGrp="1"/>
          </p:cNvSpPr>
          <p:nvPr>
            <p:ph type="body" sz="quarter" idx="13"/>
          </p:nvPr>
        </p:nvSpPr>
        <p:spPr/>
        <p:txBody>
          <a:bodyPr/>
          <a:lstStyle/>
          <a:p>
            <a:r>
              <a:rPr lang="en-GB" dirty="0"/>
              <a:t>Example subheading</a:t>
            </a:r>
            <a:endParaRPr lang="en-US" dirty="0"/>
          </a:p>
        </p:txBody>
      </p:sp>
      <p:sp>
        <p:nvSpPr>
          <p:cNvPr id="8" name="Text Placeholder 7">
            <a:extLst>
              <a:ext uri="{FF2B5EF4-FFF2-40B4-BE49-F238E27FC236}">
                <a16:creationId xmlns:a16="http://schemas.microsoft.com/office/drawing/2014/main" id="{09893618-1C40-060B-8EA4-E0082F8D533F}"/>
              </a:ext>
            </a:extLst>
          </p:cNvPr>
          <p:cNvSpPr>
            <a:spLocks noGrp="1"/>
          </p:cNvSpPr>
          <p:nvPr>
            <p:ph type="body" sz="quarter" idx="14"/>
          </p:nvPr>
        </p:nvSpPr>
        <p:spPr/>
        <p:txBody>
          <a:bodyPr/>
          <a:lstStyle/>
          <a:p>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p>
          <a:p>
            <a:r>
              <a:rPr lang="en-GB" dirty="0"/>
              <a:t>Nunc </a:t>
            </a:r>
            <a:r>
              <a:rPr lang="en-GB" dirty="0" err="1"/>
              <a:t>viverra</a:t>
            </a:r>
            <a:r>
              <a:rPr lang="en-GB" dirty="0"/>
              <a:t> </a:t>
            </a:r>
            <a:r>
              <a:rPr lang="en-GB" dirty="0" err="1"/>
              <a:t>imperdiet</a:t>
            </a:r>
            <a:r>
              <a:rPr lang="en-GB" dirty="0"/>
              <a:t> </a:t>
            </a:r>
            <a:r>
              <a:rPr lang="en-GB" dirty="0" err="1"/>
              <a:t>enim</a:t>
            </a:r>
            <a:r>
              <a:rPr lang="en-GB" dirty="0"/>
              <a:t>. </a:t>
            </a:r>
            <a:r>
              <a:rPr lang="en-GB" dirty="0" err="1"/>
              <a:t>Fusce</a:t>
            </a:r>
            <a:r>
              <a:rPr lang="en-GB" dirty="0"/>
              <a:t> </a:t>
            </a:r>
            <a:r>
              <a:rPr lang="en-GB" dirty="0" err="1"/>
              <a:t>est</a:t>
            </a:r>
            <a:endParaRPr lang="en-GB" dirty="0"/>
          </a:p>
          <a:p>
            <a:r>
              <a:rPr lang="en-GB" dirty="0" err="1"/>
              <a:t>Pellentesque</a:t>
            </a:r>
            <a:r>
              <a:rPr lang="en-GB" dirty="0"/>
              <a:t> habitant </a:t>
            </a:r>
            <a:r>
              <a:rPr lang="en-GB" dirty="0" err="1"/>
              <a:t>morbi</a:t>
            </a:r>
            <a:r>
              <a:rPr lang="en-GB" dirty="0"/>
              <a:t> </a:t>
            </a:r>
            <a:r>
              <a:rPr lang="en-GB" dirty="0" err="1"/>
              <a:t>tristique</a:t>
            </a:r>
            <a:r>
              <a:rPr lang="en-GB" dirty="0"/>
              <a:t> </a:t>
            </a:r>
            <a:r>
              <a:rPr lang="en-GB" dirty="0" err="1"/>
              <a:t>senectus</a:t>
            </a:r>
            <a:r>
              <a:rPr lang="en-GB" dirty="0"/>
              <a:t> et </a:t>
            </a:r>
            <a:r>
              <a:rPr lang="en-GB" dirty="0" err="1"/>
              <a:t>netus</a:t>
            </a:r>
            <a:r>
              <a:rPr lang="en-GB" dirty="0"/>
              <a:t> et </a:t>
            </a:r>
            <a:r>
              <a:rPr lang="en-GB" dirty="0" err="1"/>
              <a:t>malesuada</a:t>
            </a:r>
            <a:r>
              <a:rPr lang="en-GB" dirty="0"/>
              <a:t> fames ac </a:t>
            </a:r>
            <a:r>
              <a:rPr lang="en-GB" dirty="0" err="1"/>
              <a:t>turpis</a:t>
            </a:r>
            <a:r>
              <a:rPr lang="en-GB" dirty="0"/>
              <a:t> </a:t>
            </a:r>
            <a:r>
              <a:rPr lang="en-GB" dirty="0" err="1"/>
              <a:t>egestas</a:t>
            </a:r>
            <a:endParaRPr lang="en-GB" dirty="0"/>
          </a:p>
          <a:p>
            <a:r>
              <a:rPr lang="en-GB" dirty="0"/>
              <a:t>Proin pharetra </a:t>
            </a:r>
            <a:r>
              <a:rPr lang="en-GB" dirty="0" err="1"/>
              <a:t>nonummy</a:t>
            </a:r>
            <a:r>
              <a:rPr lang="en-GB" dirty="0"/>
              <a:t> </a:t>
            </a:r>
            <a:r>
              <a:rPr lang="en-GB" dirty="0" err="1"/>
              <a:t>pede</a:t>
            </a:r>
            <a:r>
              <a:rPr lang="en-GB" dirty="0"/>
              <a:t>. </a:t>
            </a:r>
            <a:r>
              <a:rPr lang="en-GB" dirty="0" err="1"/>
              <a:t>Mauris</a:t>
            </a:r>
            <a:r>
              <a:rPr lang="en-GB" dirty="0"/>
              <a:t> et </a:t>
            </a:r>
            <a:r>
              <a:rPr lang="en-GB" dirty="0" err="1"/>
              <a:t>orci</a:t>
            </a:r>
            <a:endParaRPr lang="en-GB" dirty="0"/>
          </a:p>
        </p:txBody>
      </p:sp>
      <p:sp>
        <p:nvSpPr>
          <p:cNvPr id="9" name="Footer Placeholder 8">
            <a:extLst>
              <a:ext uri="{FF2B5EF4-FFF2-40B4-BE49-F238E27FC236}">
                <a16:creationId xmlns:a16="http://schemas.microsoft.com/office/drawing/2014/main" id="{8B85B7A2-CCDA-ED4E-E9F8-431A2E19EF7C}"/>
              </a:ext>
            </a:extLst>
          </p:cNvPr>
          <p:cNvSpPr>
            <a:spLocks noGrp="1"/>
          </p:cNvSpPr>
          <p:nvPr>
            <p:ph type="ftr" sz="quarter" idx="10"/>
          </p:nvPr>
        </p:nvSpPr>
        <p:spPr>
          <a:xfrm>
            <a:off x="612774" y="6186101"/>
            <a:ext cx="9402084" cy="246221"/>
          </a:xfrm>
        </p:spPr>
        <p:txBody>
          <a:bodyPr/>
          <a:lstStyle/>
          <a:p>
            <a:r>
              <a:rPr lang="en-GB" dirty="0" err="1"/>
              <a:t>Fusce</a:t>
            </a:r>
            <a:r>
              <a:rPr lang="en-GB" dirty="0"/>
              <a:t> </a:t>
            </a:r>
            <a:r>
              <a:rPr lang="en-GB" dirty="0" err="1"/>
              <a:t>posuere</a:t>
            </a:r>
            <a:r>
              <a:rPr lang="en-GB" dirty="0"/>
              <a:t>, magna </a:t>
            </a:r>
            <a:r>
              <a:rPr lang="en-GB" dirty="0" err="1"/>
              <a:t>sed</a:t>
            </a:r>
            <a:r>
              <a:rPr lang="en-GB" dirty="0"/>
              <a:t> pulvinar </a:t>
            </a:r>
            <a:r>
              <a:rPr lang="en-GB" dirty="0" err="1"/>
              <a:t>ultricies</a:t>
            </a:r>
            <a:r>
              <a:rPr lang="en-GB" dirty="0"/>
              <a:t>, </a:t>
            </a:r>
            <a:r>
              <a:rPr lang="en-GB" dirty="0" err="1"/>
              <a:t>purus</a:t>
            </a:r>
            <a:r>
              <a:rPr lang="en-GB" dirty="0"/>
              <a:t> </a:t>
            </a:r>
            <a:r>
              <a:rPr lang="en-GB" dirty="0" err="1"/>
              <a:t>lectus</a:t>
            </a:r>
            <a:r>
              <a:rPr lang="en-GB" dirty="0"/>
              <a:t> </a:t>
            </a:r>
            <a:r>
              <a:rPr lang="en-GB" dirty="0" err="1"/>
              <a:t>malesuada</a:t>
            </a:r>
            <a:r>
              <a:rPr lang="en-GB" dirty="0"/>
              <a:t> libero, sit </a:t>
            </a:r>
            <a:r>
              <a:rPr lang="en-GB" dirty="0" err="1"/>
              <a:t>amet</a:t>
            </a:r>
            <a:r>
              <a:rPr lang="en-GB" dirty="0"/>
              <a:t> </a:t>
            </a:r>
            <a:r>
              <a:rPr lang="en-GB" dirty="0" err="1"/>
              <a:t>commodo</a:t>
            </a:r>
            <a:endParaRPr lang="en-US" dirty="0"/>
          </a:p>
        </p:txBody>
      </p:sp>
    </p:spTree>
    <p:extLst>
      <p:ext uri="{BB962C8B-B14F-4D97-AF65-F5344CB8AC3E}">
        <p14:creationId xmlns:p14="http://schemas.microsoft.com/office/powerpoint/2010/main" val="7460736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2737F2-48CF-8666-8FB2-C0742E243D32}"/>
              </a:ext>
            </a:extLst>
          </p:cNvPr>
          <p:cNvSpPr>
            <a:spLocks noGrp="1"/>
          </p:cNvSpPr>
          <p:nvPr>
            <p:ph type="title"/>
          </p:nvPr>
        </p:nvSpPr>
        <p:spPr>
          <a:xfrm>
            <a:off x="613339" y="479425"/>
            <a:ext cx="5374056" cy="1107996"/>
          </a:xfrm>
        </p:spPr>
        <p:txBody>
          <a:bodyPr/>
          <a:lstStyle/>
          <a:p>
            <a:r>
              <a:rPr lang="en-GB" dirty="0"/>
              <a:t>Balance some text with complementary visuals</a:t>
            </a:r>
            <a:endParaRPr lang="en-US" dirty="0"/>
          </a:p>
        </p:txBody>
      </p:sp>
      <p:sp>
        <p:nvSpPr>
          <p:cNvPr id="5" name="Text Placeholder 4">
            <a:extLst>
              <a:ext uri="{FF2B5EF4-FFF2-40B4-BE49-F238E27FC236}">
                <a16:creationId xmlns:a16="http://schemas.microsoft.com/office/drawing/2014/main" id="{1F9006E7-9012-EA9C-8E32-FD6874473AEE}"/>
              </a:ext>
            </a:extLst>
          </p:cNvPr>
          <p:cNvSpPr>
            <a:spLocks noGrp="1"/>
          </p:cNvSpPr>
          <p:nvPr>
            <p:ph type="body" sz="quarter" idx="11"/>
          </p:nvPr>
        </p:nvSpPr>
        <p:spPr/>
        <p:txBody>
          <a:bodyPr/>
          <a:lstStyle/>
          <a:p>
            <a:r>
              <a:rPr lang="en-GB" dirty="0"/>
              <a:t>Example subheading</a:t>
            </a:r>
            <a:endParaRPr lang="en-US" dirty="0"/>
          </a:p>
        </p:txBody>
      </p:sp>
      <p:sp>
        <p:nvSpPr>
          <p:cNvPr id="6" name="Text Placeholder 5">
            <a:extLst>
              <a:ext uri="{FF2B5EF4-FFF2-40B4-BE49-F238E27FC236}">
                <a16:creationId xmlns:a16="http://schemas.microsoft.com/office/drawing/2014/main" id="{F367CAF4-62BC-2FDE-BEB3-C39D8BEDB5ED}"/>
              </a:ext>
            </a:extLst>
          </p:cNvPr>
          <p:cNvSpPr>
            <a:spLocks noGrp="1"/>
          </p:cNvSpPr>
          <p:nvPr>
            <p:ph type="body" sz="quarter" idx="12"/>
          </p:nvPr>
        </p:nvSpPr>
        <p:spPr>
          <a:xfrm>
            <a:off x="613200" y="2241550"/>
            <a:ext cx="5270439" cy="3672000"/>
          </a:xfrm>
        </p:spPr>
        <p:txBody>
          <a:bodyPr/>
          <a:lstStyle/>
          <a:p>
            <a:pPr>
              <a:spcBef>
                <a:spcPts val="1800"/>
              </a:spcBef>
            </a:pPr>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Maecenas </a:t>
            </a:r>
            <a:r>
              <a:rPr lang="en-GB" dirty="0" err="1"/>
              <a:t>porttitor</a:t>
            </a:r>
            <a:r>
              <a:rPr lang="en-GB" dirty="0"/>
              <a:t> </a:t>
            </a:r>
            <a:r>
              <a:rPr lang="en-GB" dirty="0" err="1"/>
              <a:t>congue</a:t>
            </a:r>
            <a:r>
              <a:rPr lang="en-GB" dirty="0"/>
              <a:t> </a:t>
            </a:r>
            <a:r>
              <a:rPr lang="en-GB" dirty="0" err="1"/>
              <a:t>massa</a:t>
            </a:r>
            <a:endParaRPr lang="en-GB" dirty="0"/>
          </a:p>
          <a:p>
            <a:pPr>
              <a:spcBef>
                <a:spcPts val="1800"/>
              </a:spcBef>
            </a:pPr>
            <a:r>
              <a:rPr lang="en-GB" dirty="0"/>
              <a:t>Nunc </a:t>
            </a:r>
            <a:r>
              <a:rPr lang="en-GB" dirty="0" err="1"/>
              <a:t>viverra</a:t>
            </a:r>
            <a:r>
              <a:rPr lang="en-GB" dirty="0"/>
              <a:t> </a:t>
            </a:r>
            <a:r>
              <a:rPr lang="en-GB" dirty="0" err="1"/>
              <a:t>imperdiet</a:t>
            </a:r>
            <a:r>
              <a:rPr lang="en-GB" dirty="0"/>
              <a:t> </a:t>
            </a:r>
            <a:r>
              <a:rPr lang="en-GB" dirty="0" err="1"/>
              <a:t>enim</a:t>
            </a:r>
            <a:r>
              <a:rPr lang="en-GB" dirty="0"/>
              <a:t>. </a:t>
            </a:r>
            <a:r>
              <a:rPr lang="en-GB" dirty="0" err="1"/>
              <a:t>Fusce</a:t>
            </a:r>
            <a:r>
              <a:rPr lang="en-GB" dirty="0"/>
              <a:t> est. </a:t>
            </a:r>
            <a:r>
              <a:rPr lang="en-GB" dirty="0" err="1"/>
              <a:t>Vivamus</a:t>
            </a:r>
            <a:r>
              <a:rPr lang="en-GB" dirty="0"/>
              <a:t> a </a:t>
            </a:r>
            <a:r>
              <a:rPr lang="en-GB" dirty="0" err="1"/>
              <a:t>tellus</a:t>
            </a:r>
            <a:endParaRPr lang="en-GB" dirty="0"/>
          </a:p>
          <a:p>
            <a:pPr>
              <a:spcBef>
                <a:spcPts val="1800"/>
              </a:spcBef>
            </a:pPr>
            <a:r>
              <a:rPr lang="en-GB" dirty="0" err="1"/>
              <a:t>Pellentesque</a:t>
            </a:r>
            <a:r>
              <a:rPr lang="en-GB" dirty="0"/>
              <a:t> habitant </a:t>
            </a:r>
            <a:r>
              <a:rPr lang="en-GB" dirty="0" err="1"/>
              <a:t>morbi</a:t>
            </a:r>
            <a:r>
              <a:rPr lang="en-GB" dirty="0"/>
              <a:t> </a:t>
            </a:r>
            <a:r>
              <a:rPr lang="en-GB" dirty="0" err="1"/>
              <a:t>tristique</a:t>
            </a:r>
            <a:r>
              <a:rPr lang="en-GB" dirty="0"/>
              <a:t> </a:t>
            </a:r>
            <a:r>
              <a:rPr lang="en-GB" dirty="0" err="1"/>
              <a:t>senectus</a:t>
            </a:r>
            <a:r>
              <a:rPr lang="en-GB" dirty="0"/>
              <a:t> et </a:t>
            </a:r>
            <a:r>
              <a:rPr lang="en-GB" dirty="0" err="1"/>
              <a:t>netus</a:t>
            </a:r>
            <a:r>
              <a:rPr lang="en-GB" dirty="0"/>
              <a:t> et </a:t>
            </a:r>
            <a:r>
              <a:rPr lang="en-GB" dirty="0" err="1"/>
              <a:t>malesuada</a:t>
            </a:r>
            <a:r>
              <a:rPr lang="en-GB" dirty="0"/>
              <a:t> fames ac </a:t>
            </a:r>
            <a:r>
              <a:rPr lang="en-GB" dirty="0" err="1"/>
              <a:t>turpis</a:t>
            </a:r>
            <a:r>
              <a:rPr lang="en-GB" dirty="0"/>
              <a:t> </a:t>
            </a:r>
            <a:r>
              <a:rPr lang="en-GB" dirty="0" err="1"/>
              <a:t>egestas</a:t>
            </a:r>
            <a:r>
              <a:rPr lang="en-GB" dirty="0"/>
              <a:t>. Proin pharetra </a:t>
            </a:r>
            <a:r>
              <a:rPr lang="en-GB" dirty="0" err="1"/>
              <a:t>nonummy</a:t>
            </a:r>
            <a:r>
              <a:rPr lang="en-GB" dirty="0"/>
              <a:t> </a:t>
            </a:r>
            <a:r>
              <a:rPr lang="en-GB" dirty="0" err="1"/>
              <a:t>pede</a:t>
            </a:r>
            <a:endParaRPr lang="en-US" dirty="0"/>
          </a:p>
        </p:txBody>
      </p:sp>
      <p:sp>
        <p:nvSpPr>
          <p:cNvPr id="9" name="Footer Placeholder 8">
            <a:extLst>
              <a:ext uri="{FF2B5EF4-FFF2-40B4-BE49-F238E27FC236}">
                <a16:creationId xmlns:a16="http://schemas.microsoft.com/office/drawing/2014/main" id="{8B85B7A2-CCDA-ED4E-E9F8-431A2E19EF7C}"/>
              </a:ext>
            </a:extLst>
          </p:cNvPr>
          <p:cNvSpPr>
            <a:spLocks noGrp="1"/>
          </p:cNvSpPr>
          <p:nvPr>
            <p:ph type="ftr" sz="quarter" idx="10"/>
          </p:nvPr>
        </p:nvSpPr>
        <p:spPr>
          <a:xfrm>
            <a:off x="612774" y="6001435"/>
            <a:ext cx="5375276" cy="430887"/>
          </a:xfrm>
        </p:spPr>
        <p:txBody>
          <a:bodyPr/>
          <a:lstStyle/>
          <a:p>
            <a:r>
              <a:rPr lang="en-GB" dirty="0" err="1"/>
              <a:t>Fusce</a:t>
            </a:r>
            <a:r>
              <a:rPr lang="en-GB" dirty="0"/>
              <a:t> </a:t>
            </a:r>
            <a:r>
              <a:rPr lang="en-GB" dirty="0" err="1"/>
              <a:t>posuere</a:t>
            </a:r>
            <a:r>
              <a:rPr lang="en-GB" dirty="0"/>
              <a:t>, magna </a:t>
            </a:r>
            <a:r>
              <a:rPr lang="en-GB" dirty="0" err="1"/>
              <a:t>sed</a:t>
            </a:r>
            <a:r>
              <a:rPr lang="en-GB" dirty="0"/>
              <a:t> pulvinar </a:t>
            </a:r>
            <a:r>
              <a:rPr lang="en-GB" dirty="0" err="1"/>
              <a:t>ultricies</a:t>
            </a:r>
            <a:r>
              <a:rPr lang="en-GB" dirty="0"/>
              <a:t>, </a:t>
            </a:r>
            <a:r>
              <a:rPr lang="en-GB" dirty="0" err="1"/>
              <a:t>purus</a:t>
            </a:r>
            <a:r>
              <a:rPr lang="en-GB" dirty="0"/>
              <a:t> </a:t>
            </a:r>
            <a:r>
              <a:rPr lang="en-GB" dirty="0" err="1"/>
              <a:t>lectus</a:t>
            </a:r>
            <a:r>
              <a:rPr lang="en-GB" dirty="0"/>
              <a:t> </a:t>
            </a:r>
            <a:r>
              <a:rPr lang="en-GB" dirty="0" err="1"/>
              <a:t>malesuada</a:t>
            </a:r>
            <a:r>
              <a:rPr lang="en-GB" dirty="0"/>
              <a:t> libero, sit </a:t>
            </a:r>
            <a:r>
              <a:rPr lang="en-GB" dirty="0" err="1"/>
              <a:t>amet</a:t>
            </a:r>
            <a:r>
              <a:rPr lang="en-GB" dirty="0"/>
              <a:t> </a:t>
            </a:r>
            <a:r>
              <a:rPr lang="en-GB" dirty="0" err="1"/>
              <a:t>commodo</a:t>
            </a:r>
            <a:endParaRPr lang="en-US" dirty="0"/>
          </a:p>
        </p:txBody>
      </p:sp>
      <p:pic>
        <p:nvPicPr>
          <p:cNvPr id="14" name="Picture Placeholder 13" descr="A picture containing outdoor, nature, sky, ground&#10;&#10;Description automatically generated">
            <a:extLst>
              <a:ext uri="{FF2B5EF4-FFF2-40B4-BE49-F238E27FC236}">
                <a16:creationId xmlns:a16="http://schemas.microsoft.com/office/drawing/2014/main" id="{546FF9C4-F6CE-82A2-069D-C1804FA802EA}"/>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3" name="Rectangle 2">
            <a:extLst>
              <a:ext uri="{FF2B5EF4-FFF2-40B4-BE49-F238E27FC236}">
                <a16:creationId xmlns:a16="http://schemas.microsoft.com/office/drawing/2014/main" id="{D5A0A399-BCA3-131A-D85F-398C9DB7F6DB}"/>
              </a:ext>
            </a:extLst>
          </p:cNvPr>
          <p:cNvSpPr/>
          <p:nvPr/>
        </p:nvSpPr>
        <p:spPr>
          <a:xfrm>
            <a:off x="9517712" y="479424"/>
            <a:ext cx="2136224" cy="101844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Insert your</a:t>
            </a:r>
          </a:p>
          <a:p>
            <a:pPr algn="ctr"/>
            <a:r>
              <a:rPr lang="en-GB" sz="1600" dirty="0">
                <a:solidFill>
                  <a:schemeClr val="tx1"/>
                </a:solidFill>
              </a:rPr>
              <a:t>image here (Double click, Change picture)</a:t>
            </a:r>
            <a:endParaRPr lang="en-US" sz="1600" dirty="0">
              <a:solidFill>
                <a:schemeClr val="tx1"/>
              </a:solidFill>
            </a:endParaRPr>
          </a:p>
        </p:txBody>
      </p:sp>
    </p:spTree>
    <p:extLst>
      <p:ext uri="{BB962C8B-B14F-4D97-AF65-F5344CB8AC3E}">
        <p14:creationId xmlns:p14="http://schemas.microsoft.com/office/powerpoint/2010/main" val="3797743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a16="http://schemas.microsoft.com/office/drawing/2014/main" xmlns="">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5411075A-6FB2-C1B2-FBA5-78741708978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4414" b="30405"/>
          <a:stretch>
            <a:fillRect/>
          </a:stretch>
        </p:blipFill>
        <p:spPr>
          <a:xfrm>
            <a:off x="1" y="0"/>
            <a:ext cx="12191998" cy="2286000"/>
          </a:xfrm>
        </p:spPr>
      </p:pic>
      <p:sp>
        <p:nvSpPr>
          <p:cNvPr id="7" name="Title 6">
            <a:extLst>
              <a:ext uri="{FF2B5EF4-FFF2-40B4-BE49-F238E27FC236}">
                <a16:creationId xmlns:a16="http://schemas.microsoft.com/office/drawing/2014/main" id="{95E09906-42F2-1818-85CB-8E562D9AB4AC}"/>
              </a:ext>
            </a:extLst>
          </p:cNvPr>
          <p:cNvSpPr>
            <a:spLocks noGrp="1"/>
          </p:cNvSpPr>
          <p:nvPr>
            <p:ph type="title"/>
          </p:nvPr>
        </p:nvSpPr>
        <p:spPr/>
        <p:txBody>
          <a:bodyPr/>
          <a:lstStyle/>
          <a:p>
            <a:r>
              <a:rPr lang="en-GB" dirty="0"/>
              <a:t>Layout for a longer title that can sit across a few more lines and not spread across the slide</a:t>
            </a:r>
            <a:endParaRPr lang="en-US" dirty="0"/>
          </a:p>
        </p:txBody>
      </p:sp>
      <p:sp>
        <p:nvSpPr>
          <p:cNvPr id="8" name="Text Placeholder 7">
            <a:extLst>
              <a:ext uri="{FF2B5EF4-FFF2-40B4-BE49-F238E27FC236}">
                <a16:creationId xmlns:a16="http://schemas.microsoft.com/office/drawing/2014/main" id="{6D250406-A97B-03FA-DCD3-F8CDB71A6CC8}"/>
              </a:ext>
            </a:extLst>
          </p:cNvPr>
          <p:cNvSpPr>
            <a:spLocks noGrp="1"/>
          </p:cNvSpPr>
          <p:nvPr>
            <p:ph type="body" sz="quarter" idx="12"/>
          </p:nvPr>
        </p:nvSpPr>
        <p:spPr/>
        <p:txBody>
          <a:bodyPr/>
          <a:lstStyle/>
          <a:p>
            <a:r>
              <a:rPr lang="en-GB" dirty="0"/>
              <a:t>Lorem ipsum dolor sit amet, consectetuer adipiscing elit. Maecenas porttitor </a:t>
            </a:r>
            <a:r>
              <a:rPr lang="en-GB" dirty="0" err="1"/>
              <a:t>congue</a:t>
            </a:r>
            <a:r>
              <a:rPr lang="en-GB" dirty="0"/>
              <a:t> </a:t>
            </a:r>
            <a:r>
              <a:rPr lang="en-GB" dirty="0" err="1"/>
              <a:t>massa</a:t>
            </a:r>
            <a:endParaRPr lang="en-GB" dirty="0"/>
          </a:p>
          <a:p>
            <a:r>
              <a:rPr lang="en-GB" dirty="0"/>
              <a:t>Nunc viverra imperdiet enim. </a:t>
            </a:r>
            <a:r>
              <a:rPr lang="en-GB" dirty="0" err="1"/>
              <a:t>Vivamus</a:t>
            </a:r>
            <a:r>
              <a:rPr lang="en-GB" dirty="0"/>
              <a:t> a </a:t>
            </a:r>
            <a:r>
              <a:rPr lang="en-GB" dirty="0" err="1"/>
              <a:t>tellus</a:t>
            </a:r>
            <a:endParaRPr lang="en-GB" dirty="0"/>
          </a:p>
          <a:p>
            <a:r>
              <a:rPr lang="en-GB" dirty="0" err="1"/>
              <a:t>Pellentesque</a:t>
            </a:r>
            <a:r>
              <a:rPr lang="en-GB" dirty="0"/>
              <a:t> habitant morbi tristique senectus et netus et malesuada fames ac </a:t>
            </a:r>
            <a:r>
              <a:rPr lang="en-GB" dirty="0" err="1"/>
              <a:t>turpis</a:t>
            </a:r>
            <a:r>
              <a:rPr lang="en-GB" dirty="0"/>
              <a:t> </a:t>
            </a:r>
            <a:r>
              <a:rPr lang="en-GB" dirty="0" err="1"/>
              <a:t>egestas</a:t>
            </a:r>
            <a:endParaRPr lang="en-US" dirty="0"/>
          </a:p>
        </p:txBody>
      </p:sp>
      <p:sp>
        <p:nvSpPr>
          <p:cNvPr id="5" name="Footer Placeholder 4">
            <a:extLst>
              <a:ext uri="{FF2B5EF4-FFF2-40B4-BE49-F238E27FC236}">
                <a16:creationId xmlns:a16="http://schemas.microsoft.com/office/drawing/2014/main" id="{1C674F5F-5943-1651-98DD-8FA413594DE3}"/>
              </a:ext>
            </a:extLst>
          </p:cNvPr>
          <p:cNvSpPr>
            <a:spLocks noGrp="1"/>
          </p:cNvSpPr>
          <p:nvPr>
            <p:ph type="ftr" sz="quarter" idx="10"/>
          </p:nvPr>
        </p:nvSpPr>
        <p:spPr>
          <a:xfrm>
            <a:off x="612774" y="6056671"/>
            <a:ext cx="8269969" cy="375651"/>
          </a:xfrm>
        </p:spPr>
        <p:txBody>
          <a:bodyPr/>
          <a:lstStyle/>
          <a:p>
            <a:r>
              <a:rPr lang="en-GB" dirty="0" err="1"/>
              <a:t>Fusce</a:t>
            </a:r>
            <a:r>
              <a:rPr lang="en-GB" dirty="0"/>
              <a:t> </a:t>
            </a:r>
            <a:r>
              <a:rPr lang="en-GB" dirty="0" err="1"/>
              <a:t>posuere</a:t>
            </a:r>
            <a:r>
              <a:rPr lang="en-GB" dirty="0"/>
              <a:t>, magna </a:t>
            </a:r>
            <a:r>
              <a:rPr lang="en-GB" dirty="0" err="1"/>
              <a:t>sed</a:t>
            </a:r>
            <a:r>
              <a:rPr lang="en-GB" dirty="0"/>
              <a:t> pulvinar </a:t>
            </a:r>
            <a:r>
              <a:rPr lang="en-GB" dirty="0" err="1"/>
              <a:t>ultricies</a:t>
            </a:r>
            <a:r>
              <a:rPr lang="en-GB" dirty="0"/>
              <a:t>, </a:t>
            </a:r>
            <a:r>
              <a:rPr lang="en-GB" dirty="0" err="1"/>
              <a:t>purus</a:t>
            </a:r>
            <a:r>
              <a:rPr lang="en-GB" dirty="0"/>
              <a:t> </a:t>
            </a:r>
            <a:r>
              <a:rPr lang="en-GB" dirty="0" err="1"/>
              <a:t>lectus</a:t>
            </a:r>
            <a:r>
              <a:rPr lang="en-GB" dirty="0"/>
              <a:t> </a:t>
            </a:r>
            <a:r>
              <a:rPr lang="en-GB" dirty="0" err="1"/>
              <a:t>malesuada</a:t>
            </a:r>
            <a:r>
              <a:rPr lang="en-GB" dirty="0"/>
              <a:t> libero, sit </a:t>
            </a:r>
            <a:r>
              <a:rPr lang="en-GB" dirty="0" err="1"/>
              <a:t>amet</a:t>
            </a:r>
            <a:r>
              <a:rPr lang="en-GB" dirty="0"/>
              <a:t> </a:t>
            </a:r>
            <a:r>
              <a:rPr lang="en-GB" dirty="0" err="1"/>
              <a:t>commodo</a:t>
            </a:r>
            <a:endParaRPr lang="en-US" dirty="0"/>
          </a:p>
        </p:txBody>
      </p:sp>
      <p:sp>
        <p:nvSpPr>
          <p:cNvPr id="2" name="Rectangle 1">
            <a:extLst>
              <a:ext uri="{FF2B5EF4-FFF2-40B4-BE49-F238E27FC236}">
                <a16:creationId xmlns:a16="http://schemas.microsoft.com/office/drawing/2014/main" id="{BDFA43B0-21EE-8A72-9FB7-C85B8B5898D6}"/>
              </a:ext>
            </a:extLst>
          </p:cNvPr>
          <p:cNvSpPr/>
          <p:nvPr/>
        </p:nvSpPr>
        <p:spPr>
          <a:xfrm>
            <a:off x="9517712" y="479424"/>
            <a:ext cx="2136224" cy="1018449"/>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rPr>
              <a:t>Insert your</a:t>
            </a:r>
          </a:p>
          <a:p>
            <a:pPr algn="ctr"/>
            <a:r>
              <a:rPr lang="en-GB" sz="1600" dirty="0">
                <a:solidFill>
                  <a:schemeClr val="tx1"/>
                </a:solidFill>
              </a:rPr>
              <a:t>image here (Double click, Change picture)</a:t>
            </a:r>
            <a:endParaRPr lang="en-US" sz="1600" dirty="0">
              <a:solidFill>
                <a:schemeClr val="tx1"/>
              </a:solidFill>
            </a:endParaRPr>
          </a:p>
        </p:txBody>
      </p:sp>
    </p:spTree>
    <p:extLst>
      <p:ext uri="{BB962C8B-B14F-4D97-AF65-F5344CB8AC3E}">
        <p14:creationId xmlns:p14="http://schemas.microsoft.com/office/powerpoint/2010/main" val="13758867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a16="http://schemas.microsoft.com/office/drawing/2014/main" xmlns="">
      <p:transition>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E2737F2-48CF-8666-8FB2-C0742E243D32}"/>
              </a:ext>
            </a:extLst>
          </p:cNvPr>
          <p:cNvSpPr>
            <a:spLocks noGrp="1"/>
          </p:cNvSpPr>
          <p:nvPr>
            <p:ph type="title"/>
          </p:nvPr>
        </p:nvSpPr>
        <p:spPr/>
        <p:txBody>
          <a:bodyPr/>
          <a:lstStyle/>
          <a:p>
            <a:r>
              <a:rPr lang="en-GB" dirty="0"/>
              <a:t>Example title</a:t>
            </a:r>
            <a:endParaRPr lang="en-US" dirty="0"/>
          </a:p>
        </p:txBody>
      </p:sp>
      <p:sp>
        <p:nvSpPr>
          <p:cNvPr id="5" name="Text Placeholder 4">
            <a:extLst>
              <a:ext uri="{FF2B5EF4-FFF2-40B4-BE49-F238E27FC236}">
                <a16:creationId xmlns:a16="http://schemas.microsoft.com/office/drawing/2014/main" id="{1F9006E7-9012-EA9C-8E32-FD6874473AEE}"/>
              </a:ext>
            </a:extLst>
          </p:cNvPr>
          <p:cNvSpPr>
            <a:spLocks noGrp="1"/>
          </p:cNvSpPr>
          <p:nvPr>
            <p:ph type="body" sz="quarter" idx="11"/>
          </p:nvPr>
        </p:nvSpPr>
        <p:spPr/>
        <p:txBody>
          <a:bodyPr/>
          <a:lstStyle/>
          <a:p>
            <a:r>
              <a:rPr lang="en-GB" dirty="0"/>
              <a:t>Example subheading</a:t>
            </a:r>
            <a:endParaRPr lang="en-US" dirty="0"/>
          </a:p>
        </p:txBody>
      </p:sp>
      <p:sp>
        <p:nvSpPr>
          <p:cNvPr id="6" name="Text Placeholder 5">
            <a:extLst>
              <a:ext uri="{FF2B5EF4-FFF2-40B4-BE49-F238E27FC236}">
                <a16:creationId xmlns:a16="http://schemas.microsoft.com/office/drawing/2014/main" id="{F367CAF4-62BC-2FDE-BEB3-C39D8BEDB5ED}"/>
              </a:ext>
            </a:extLst>
          </p:cNvPr>
          <p:cNvSpPr>
            <a:spLocks noGrp="1"/>
          </p:cNvSpPr>
          <p:nvPr>
            <p:ph type="body" sz="quarter" idx="12"/>
          </p:nvPr>
        </p:nvSpPr>
        <p:spPr/>
        <p:txBody>
          <a:bodyPr/>
          <a:lstStyle/>
          <a:p>
            <a:r>
              <a:rPr lang="en-GB" dirty="0"/>
              <a:t>Maecenas </a:t>
            </a:r>
            <a:r>
              <a:rPr lang="en-GB" dirty="0" err="1"/>
              <a:t>porttitor</a:t>
            </a:r>
            <a:r>
              <a:rPr lang="en-GB" dirty="0"/>
              <a:t> </a:t>
            </a:r>
            <a:r>
              <a:rPr lang="en-GB" dirty="0" err="1"/>
              <a:t>congue</a:t>
            </a:r>
            <a:r>
              <a:rPr lang="en-GB" dirty="0"/>
              <a:t> </a:t>
            </a:r>
            <a:r>
              <a:rPr lang="en-GB" dirty="0" err="1"/>
              <a:t>massa</a:t>
            </a:r>
            <a:endParaRPr lang="en-GB" dirty="0"/>
          </a:p>
          <a:p>
            <a:r>
              <a:rPr lang="en-GB" dirty="0" err="1"/>
              <a:t>Fusce</a:t>
            </a:r>
            <a:r>
              <a:rPr lang="en-GB" dirty="0"/>
              <a:t> </a:t>
            </a:r>
            <a:r>
              <a:rPr lang="en-GB" dirty="0" err="1"/>
              <a:t>posuere</a:t>
            </a:r>
            <a:r>
              <a:rPr lang="en-GB" dirty="0"/>
              <a:t>, magna </a:t>
            </a:r>
            <a:r>
              <a:rPr lang="en-GB" dirty="0" err="1"/>
              <a:t>sed</a:t>
            </a:r>
            <a:r>
              <a:rPr lang="en-GB" dirty="0"/>
              <a:t> pulvinar </a:t>
            </a:r>
            <a:r>
              <a:rPr lang="en-GB" dirty="0" err="1"/>
              <a:t>ultricies</a:t>
            </a:r>
            <a:r>
              <a:rPr lang="en-GB" dirty="0"/>
              <a:t>, </a:t>
            </a:r>
            <a:r>
              <a:rPr lang="en-GB" dirty="0" err="1"/>
              <a:t>purus</a:t>
            </a:r>
            <a:r>
              <a:rPr lang="en-GB" dirty="0"/>
              <a:t> </a:t>
            </a:r>
            <a:r>
              <a:rPr lang="en-GB" dirty="0" err="1"/>
              <a:t>lectus</a:t>
            </a:r>
            <a:r>
              <a:rPr lang="en-GB" dirty="0"/>
              <a:t> </a:t>
            </a:r>
            <a:r>
              <a:rPr lang="en-GB" dirty="0" err="1"/>
              <a:t>malesuada</a:t>
            </a:r>
            <a:r>
              <a:rPr lang="en-GB" dirty="0"/>
              <a:t> libero</a:t>
            </a:r>
          </a:p>
          <a:p>
            <a:r>
              <a:rPr lang="en-GB" dirty="0"/>
              <a:t>Nunc </a:t>
            </a:r>
            <a:r>
              <a:rPr lang="en-GB" dirty="0" err="1"/>
              <a:t>viverra</a:t>
            </a:r>
            <a:r>
              <a:rPr lang="en-GB" dirty="0"/>
              <a:t> </a:t>
            </a:r>
            <a:r>
              <a:rPr lang="en-GB" dirty="0" err="1"/>
              <a:t>imperdiet</a:t>
            </a:r>
            <a:r>
              <a:rPr lang="en-GB" dirty="0"/>
              <a:t> </a:t>
            </a:r>
            <a:r>
              <a:rPr lang="en-GB" dirty="0" err="1"/>
              <a:t>enim</a:t>
            </a:r>
            <a:endParaRPr lang="en-GB" dirty="0"/>
          </a:p>
          <a:p>
            <a:r>
              <a:rPr lang="en-GB" dirty="0" err="1"/>
              <a:t>Fusce</a:t>
            </a:r>
            <a:r>
              <a:rPr lang="en-GB" dirty="0"/>
              <a:t> est. </a:t>
            </a:r>
            <a:r>
              <a:rPr lang="en-GB" dirty="0" err="1"/>
              <a:t>Vivamus</a:t>
            </a:r>
            <a:r>
              <a:rPr lang="en-GB" dirty="0"/>
              <a:t> a </a:t>
            </a:r>
            <a:r>
              <a:rPr lang="en-GB" dirty="0" err="1"/>
              <a:t>tellus</a:t>
            </a:r>
            <a:endParaRPr lang="en-GB" dirty="0"/>
          </a:p>
        </p:txBody>
      </p:sp>
      <p:sp>
        <p:nvSpPr>
          <p:cNvPr id="7" name="Text Placeholder 6">
            <a:extLst>
              <a:ext uri="{FF2B5EF4-FFF2-40B4-BE49-F238E27FC236}">
                <a16:creationId xmlns:a16="http://schemas.microsoft.com/office/drawing/2014/main" id="{1E69F520-557A-56E2-5B60-BF8562DE343E}"/>
              </a:ext>
            </a:extLst>
          </p:cNvPr>
          <p:cNvSpPr>
            <a:spLocks noGrp="1"/>
          </p:cNvSpPr>
          <p:nvPr>
            <p:ph type="body" sz="quarter" idx="13"/>
          </p:nvPr>
        </p:nvSpPr>
        <p:spPr/>
        <p:txBody>
          <a:bodyPr/>
          <a:lstStyle/>
          <a:p>
            <a:r>
              <a:rPr lang="en-GB" dirty="0"/>
              <a:t>Example subheading</a:t>
            </a:r>
            <a:endParaRPr lang="en-US" dirty="0"/>
          </a:p>
        </p:txBody>
      </p:sp>
      <p:sp>
        <p:nvSpPr>
          <p:cNvPr id="8" name="Text Placeholder 7">
            <a:extLst>
              <a:ext uri="{FF2B5EF4-FFF2-40B4-BE49-F238E27FC236}">
                <a16:creationId xmlns:a16="http://schemas.microsoft.com/office/drawing/2014/main" id="{09893618-1C40-060B-8EA4-E0082F8D533F}"/>
              </a:ext>
            </a:extLst>
          </p:cNvPr>
          <p:cNvSpPr>
            <a:spLocks noGrp="1"/>
          </p:cNvSpPr>
          <p:nvPr>
            <p:ph type="body" sz="quarter" idx="14"/>
          </p:nvPr>
        </p:nvSpPr>
        <p:spPr/>
        <p:txBody>
          <a:bodyPr/>
          <a:lstStyle/>
          <a:p>
            <a:r>
              <a:rPr lang="en-GB" dirty="0"/>
              <a:t>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endParaRPr lang="en-GB" dirty="0"/>
          </a:p>
          <a:p>
            <a:r>
              <a:rPr lang="en-GB" dirty="0"/>
              <a:t> Maecenas </a:t>
            </a:r>
            <a:r>
              <a:rPr lang="en-GB" dirty="0" err="1"/>
              <a:t>porttitor</a:t>
            </a:r>
            <a:r>
              <a:rPr lang="en-GB" dirty="0"/>
              <a:t> </a:t>
            </a:r>
            <a:r>
              <a:rPr lang="en-GB" dirty="0" err="1"/>
              <a:t>congue</a:t>
            </a:r>
            <a:r>
              <a:rPr lang="en-GB" dirty="0"/>
              <a:t> </a:t>
            </a:r>
            <a:r>
              <a:rPr lang="en-GB" dirty="0" err="1"/>
              <a:t>massa</a:t>
            </a:r>
            <a:endParaRPr lang="en-GB" dirty="0"/>
          </a:p>
        </p:txBody>
      </p:sp>
      <p:sp>
        <p:nvSpPr>
          <p:cNvPr id="16" name="Text Placeholder 15">
            <a:extLst>
              <a:ext uri="{FF2B5EF4-FFF2-40B4-BE49-F238E27FC236}">
                <a16:creationId xmlns:a16="http://schemas.microsoft.com/office/drawing/2014/main" id="{E849A060-9749-2AFC-B879-ABC83DFE6199}"/>
              </a:ext>
            </a:extLst>
          </p:cNvPr>
          <p:cNvSpPr>
            <a:spLocks noGrp="1"/>
          </p:cNvSpPr>
          <p:nvPr>
            <p:ph type="body" sz="quarter" idx="15"/>
          </p:nvPr>
        </p:nvSpPr>
        <p:spPr/>
        <p:txBody>
          <a:bodyPr/>
          <a:lstStyle/>
          <a:p>
            <a:r>
              <a:rPr lang="en-GB" dirty="0"/>
              <a:t>Example subheading</a:t>
            </a:r>
            <a:endParaRPr lang="en-US" dirty="0"/>
          </a:p>
        </p:txBody>
      </p:sp>
      <p:sp>
        <p:nvSpPr>
          <p:cNvPr id="17" name="Text Placeholder 16">
            <a:extLst>
              <a:ext uri="{FF2B5EF4-FFF2-40B4-BE49-F238E27FC236}">
                <a16:creationId xmlns:a16="http://schemas.microsoft.com/office/drawing/2014/main" id="{50B230A2-9A45-BB17-DF85-A183E9B03398}"/>
              </a:ext>
            </a:extLst>
          </p:cNvPr>
          <p:cNvSpPr>
            <a:spLocks noGrp="1"/>
          </p:cNvSpPr>
          <p:nvPr>
            <p:ph type="body" sz="quarter" idx="16"/>
          </p:nvPr>
        </p:nvSpPr>
        <p:spPr/>
        <p:txBody>
          <a:bodyPr/>
          <a:lstStyle/>
          <a:p>
            <a:r>
              <a:rPr lang="en-GB" dirty="0" err="1"/>
              <a:t>Fusce</a:t>
            </a:r>
            <a:r>
              <a:rPr lang="en-GB" dirty="0"/>
              <a:t> </a:t>
            </a:r>
            <a:r>
              <a:rPr lang="en-GB" dirty="0" err="1"/>
              <a:t>posuere</a:t>
            </a:r>
            <a:r>
              <a:rPr lang="en-GB" dirty="0"/>
              <a:t>, magna </a:t>
            </a:r>
            <a:r>
              <a:rPr lang="en-GB" dirty="0" err="1"/>
              <a:t>sed</a:t>
            </a:r>
            <a:r>
              <a:rPr lang="en-GB" dirty="0"/>
              <a:t> pulvinar </a:t>
            </a:r>
            <a:r>
              <a:rPr lang="en-GB" dirty="0" err="1"/>
              <a:t>ultricies</a:t>
            </a:r>
            <a:endParaRPr lang="en-GB" dirty="0"/>
          </a:p>
          <a:p>
            <a:r>
              <a:rPr lang="en-GB" dirty="0"/>
              <a:t>Nunc </a:t>
            </a:r>
            <a:r>
              <a:rPr lang="en-GB" dirty="0" err="1"/>
              <a:t>viverra</a:t>
            </a:r>
            <a:r>
              <a:rPr lang="en-GB" dirty="0"/>
              <a:t> </a:t>
            </a:r>
            <a:r>
              <a:rPr lang="en-GB" dirty="0" err="1"/>
              <a:t>imperdiet</a:t>
            </a:r>
            <a:r>
              <a:rPr lang="en-GB" dirty="0"/>
              <a:t> </a:t>
            </a:r>
            <a:r>
              <a:rPr lang="en-GB" dirty="0" err="1"/>
              <a:t>enim</a:t>
            </a:r>
            <a:endParaRPr lang="en-GB" dirty="0"/>
          </a:p>
          <a:p>
            <a:r>
              <a:rPr lang="en-GB" dirty="0" err="1"/>
              <a:t>Fusce</a:t>
            </a:r>
            <a:r>
              <a:rPr lang="en-GB" dirty="0"/>
              <a:t> est. </a:t>
            </a:r>
            <a:r>
              <a:rPr lang="en-GB" dirty="0" err="1"/>
              <a:t>Vivamus</a:t>
            </a:r>
            <a:r>
              <a:rPr lang="en-GB" dirty="0"/>
              <a:t> a </a:t>
            </a:r>
            <a:r>
              <a:rPr lang="en-GB" dirty="0" err="1"/>
              <a:t>tellus</a:t>
            </a:r>
            <a:endParaRPr lang="en-GB" dirty="0"/>
          </a:p>
        </p:txBody>
      </p:sp>
      <p:sp>
        <p:nvSpPr>
          <p:cNvPr id="9" name="Footer Placeholder 8">
            <a:extLst>
              <a:ext uri="{FF2B5EF4-FFF2-40B4-BE49-F238E27FC236}">
                <a16:creationId xmlns:a16="http://schemas.microsoft.com/office/drawing/2014/main" id="{8B85B7A2-CCDA-ED4E-E9F8-431A2E19EF7C}"/>
              </a:ext>
            </a:extLst>
          </p:cNvPr>
          <p:cNvSpPr>
            <a:spLocks noGrp="1"/>
          </p:cNvSpPr>
          <p:nvPr>
            <p:ph type="ftr" sz="quarter" idx="10"/>
          </p:nvPr>
        </p:nvSpPr>
        <p:spPr>
          <a:xfrm>
            <a:off x="612774" y="5939879"/>
            <a:ext cx="8425347" cy="492443"/>
          </a:xfrm>
        </p:spPr>
        <p:txBody>
          <a:bodyPr/>
          <a:lstStyle/>
          <a:p>
            <a:r>
              <a:rPr lang="en-GB" dirty="0" err="1"/>
              <a:t>Fusce</a:t>
            </a:r>
            <a:r>
              <a:rPr lang="en-GB" dirty="0"/>
              <a:t> </a:t>
            </a:r>
            <a:r>
              <a:rPr lang="en-GB" dirty="0" err="1"/>
              <a:t>posuere</a:t>
            </a:r>
            <a:r>
              <a:rPr lang="en-GB" dirty="0"/>
              <a:t>, magna </a:t>
            </a:r>
            <a:r>
              <a:rPr lang="en-GB" dirty="0" err="1"/>
              <a:t>sed</a:t>
            </a:r>
            <a:r>
              <a:rPr lang="en-GB" dirty="0"/>
              <a:t> pulvinar </a:t>
            </a:r>
            <a:r>
              <a:rPr lang="en-GB" dirty="0" err="1"/>
              <a:t>ultricies,purus</a:t>
            </a:r>
            <a:r>
              <a:rPr lang="en-GB" dirty="0"/>
              <a:t> </a:t>
            </a:r>
            <a:r>
              <a:rPr lang="en-GB" dirty="0" err="1"/>
              <a:t>lectus</a:t>
            </a:r>
            <a:r>
              <a:rPr lang="en-GB" dirty="0"/>
              <a:t> </a:t>
            </a:r>
            <a:r>
              <a:rPr lang="en-GB" dirty="0" err="1"/>
              <a:t>malesuada</a:t>
            </a:r>
            <a:r>
              <a:rPr lang="en-GB" dirty="0"/>
              <a:t> libero, sit </a:t>
            </a:r>
            <a:r>
              <a:rPr lang="en-GB" dirty="0" err="1"/>
              <a:t>amet</a:t>
            </a:r>
            <a:r>
              <a:rPr lang="en-GB" dirty="0"/>
              <a:t> </a:t>
            </a:r>
            <a:r>
              <a:rPr lang="en-GB" dirty="0" err="1"/>
              <a:t>commodo</a:t>
            </a:r>
            <a:endParaRPr lang="en-GB" dirty="0"/>
          </a:p>
        </p:txBody>
      </p:sp>
    </p:spTree>
    <p:extLst>
      <p:ext uri="{BB962C8B-B14F-4D97-AF65-F5344CB8AC3E}">
        <p14:creationId xmlns:p14="http://schemas.microsoft.com/office/powerpoint/2010/main" val="31952422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40F2E27-B33D-B98D-3211-E1DA9B2B9ACD}"/>
              </a:ext>
            </a:extLst>
          </p:cNvPr>
          <p:cNvSpPr>
            <a:spLocks noGrp="1"/>
          </p:cNvSpPr>
          <p:nvPr>
            <p:ph type="ftr" sz="quarter" idx="10"/>
          </p:nvPr>
        </p:nvSpPr>
        <p:spPr>
          <a:xfrm>
            <a:off x="3791948" y="6186101"/>
            <a:ext cx="7790452" cy="246221"/>
          </a:xfrm>
        </p:spPr>
        <p:txBody>
          <a:bodyPr/>
          <a:lstStyle/>
          <a:p>
            <a:endParaRPr lang="en-US" dirty="0"/>
          </a:p>
        </p:txBody>
      </p:sp>
      <p:sp>
        <p:nvSpPr>
          <p:cNvPr id="4" name="Title 3">
            <a:extLst>
              <a:ext uri="{FF2B5EF4-FFF2-40B4-BE49-F238E27FC236}">
                <a16:creationId xmlns:a16="http://schemas.microsoft.com/office/drawing/2014/main" id="{146515B2-9964-263D-3B38-4094F49174E9}"/>
              </a:ext>
            </a:extLst>
          </p:cNvPr>
          <p:cNvSpPr>
            <a:spLocks noGrp="1"/>
          </p:cNvSpPr>
          <p:nvPr>
            <p:ph type="title"/>
          </p:nvPr>
        </p:nvSpPr>
        <p:spPr>
          <a:xfrm>
            <a:off x="612774" y="2394346"/>
            <a:ext cx="10969626" cy="1354217"/>
          </a:xfrm>
        </p:spPr>
        <p:txBody>
          <a:bodyPr/>
          <a:lstStyle/>
          <a:p>
            <a:pPr algn="l"/>
            <a:r>
              <a:rPr lang="en-GB" dirty="0"/>
              <a:t>Statement slide</a:t>
            </a:r>
            <a:br>
              <a:rPr lang="en-GB" dirty="0"/>
            </a:br>
            <a:r>
              <a:rPr lang="en-GB" dirty="0"/>
              <a:t>Keep text to three lines or less, font size 44</a:t>
            </a:r>
            <a:endParaRPr lang="en-US" dirty="0"/>
          </a:p>
        </p:txBody>
      </p:sp>
    </p:spTree>
    <p:extLst>
      <p:ext uri="{BB962C8B-B14F-4D97-AF65-F5344CB8AC3E}">
        <p14:creationId xmlns:p14="http://schemas.microsoft.com/office/powerpoint/2010/main" val="8966326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B5C482-E55B-8A35-CFEE-D03FB4786C88}"/>
              </a:ext>
            </a:extLst>
          </p:cNvPr>
          <p:cNvSpPr>
            <a:spLocks noGrp="1"/>
          </p:cNvSpPr>
          <p:nvPr>
            <p:ph type="ctrTitle"/>
          </p:nvPr>
        </p:nvSpPr>
        <p:spPr/>
        <p:txBody>
          <a:bodyPr/>
          <a:lstStyle/>
          <a:p>
            <a:r>
              <a:rPr lang="en-GB" dirty="0"/>
              <a:t>Section divider slide</a:t>
            </a:r>
            <a:endParaRPr lang="en-US" dirty="0"/>
          </a:p>
        </p:txBody>
      </p:sp>
      <p:sp>
        <p:nvSpPr>
          <p:cNvPr id="7" name="Subtitle 6">
            <a:extLst>
              <a:ext uri="{FF2B5EF4-FFF2-40B4-BE49-F238E27FC236}">
                <a16:creationId xmlns:a16="http://schemas.microsoft.com/office/drawing/2014/main" id="{627A3BF9-CCFB-0FA9-5CDB-B605D2A08F92}"/>
              </a:ext>
            </a:extLst>
          </p:cNvPr>
          <p:cNvSpPr>
            <a:spLocks noGrp="1"/>
          </p:cNvSpPr>
          <p:nvPr>
            <p:ph type="subTitle" idx="1"/>
          </p:nvPr>
        </p:nvSpPr>
        <p:spPr/>
        <p:txBody>
          <a:bodyPr/>
          <a:lstStyle/>
          <a:p>
            <a:r>
              <a:rPr lang="en-GB" dirty="0"/>
              <a:t>Optional subtitle</a:t>
            </a:r>
            <a:endParaRPr lang="en-US" dirty="0"/>
          </a:p>
        </p:txBody>
      </p:sp>
    </p:spTree>
    <p:extLst>
      <p:ext uri="{BB962C8B-B14F-4D97-AF65-F5344CB8AC3E}">
        <p14:creationId xmlns:p14="http://schemas.microsoft.com/office/powerpoint/2010/main" val="31848873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B5C482-E55B-8A35-CFEE-D03FB4786C88}"/>
              </a:ext>
            </a:extLst>
          </p:cNvPr>
          <p:cNvSpPr>
            <a:spLocks noGrp="1"/>
          </p:cNvSpPr>
          <p:nvPr>
            <p:ph type="ctrTitle"/>
          </p:nvPr>
        </p:nvSpPr>
        <p:spPr/>
        <p:txBody>
          <a:bodyPr/>
          <a:lstStyle/>
          <a:p>
            <a:r>
              <a:rPr lang="en-GB" dirty="0"/>
              <a:t>Section divider slide</a:t>
            </a:r>
            <a:endParaRPr lang="en-US" dirty="0"/>
          </a:p>
        </p:txBody>
      </p:sp>
      <p:sp>
        <p:nvSpPr>
          <p:cNvPr id="7" name="Subtitle 6">
            <a:extLst>
              <a:ext uri="{FF2B5EF4-FFF2-40B4-BE49-F238E27FC236}">
                <a16:creationId xmlns:a16="http://schemas.microsoft.com/office/drawing/2014/main" id="{627A3BF9-CCFB-0FA9-5CDB-B605D2A08F92}"/>
              </a:ext>
            </a:extLst>
          </p:cNvPr>
          <p:cNvSpPr>
            <a:spLocks noGrp="1"/>
          </p:cNvSpPr>
          <p:nvPr>
            <p:ph type="subTitle" idx="1"/>
          </p:nvPr>
        </p:nvSpPr>
        <p:spPr/>
        <p:txBody>
          <a:bodyPr/>
          <a:lstStyle/>
          <a:p>
            <a:r>
              <a:rPr lang="en-GB" dirty="0"/>
              <a:t>Optional supplementary subtitle</a:t>
            </a:r>
            <a:endParaRPr lang="en-US" dirty="0"/>
          </a:p>
        </p:txBody>
      </p:sp>
    </p:spTree>
    <p:extLst>
      <p:ext uri="{BB962C8B-B14F-4D97-AF65-F5344CB8AC3E}">
        <p14:creationId xmlns:p14="http://schemas.microsoft.com/office/powerpoint/2010/main" val="21555209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6="http://schemas.microsoft.com/office/drawing/2014/main" xmlns="">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descr="A picture containing aqua, nature, water, outdoor&#10;&#10;Description automatically generated">
            <a:extLst>
              <a:ext uri="{FF2B5EF4-FFF2-40B4-BE49-F238E27FC236}">
                <a16:creationId xmlns:a16="http://schemas.microsoft.com/office/drawing/2014/main" id="{B77C797A-50C1-0BE9-9BE2-B5FE11623832}"/>
              </a:ext>
            </a:extLst>
          </p:cNvPr>
          <p:cNvPicPr>
            <a:picLocks noGrp="1" noChangeAspect="1"/>
          </p:cNvPicPr>
          <p:nvPr>
            <p:ph type="pic" sz="quarter" idx="10"/>
          </p:nvPr>
        </p:nvPicPr>
        <p:blipFill rotWithShape="1">
          <a:blip r:embed="rId2" cstate="screen">
            <a:extLst>
              <a:ext uri="{28A0092B-C50C-407E-A947-70E740481C1C}">
                <a14:useLocalDpi xmlns:a14="http://schemas.microsoft.com/office/drawing/2010/main"/>
              </a:ext>
            </a:extLst>
          </a:blip>
          <a:srcRect/>
          <a:stretch/>
        </p:blipFill>
        <p:spPr/>
      </p:pic>
      <p:sp>
        <p:nvSpPr>
          <p:cNvPr id="5" name="Title 4">
            <a:extLst>
              <a:ext uri="{FF2B5EF4-FFF2-40B4-BE49-F238E27FC236}">
                <a16:creationId xmlns:a16="http://schemas.microsoft.com/office/drawing/2014/main" id="{27E7514C-C858-492A-E0F6-292D40700F25}"/>
              </a:ext>
            </a:extLst>
          </p:cNvPr>
          <p:cNvSpPr>
            <a:spLocks noGrp="1"/>
          </p:cNvSpPr>
          <p:nvPr>
            <p:ph type="ctrTitle"/>
          </p:nvPr>
        </p:nvSpPr>
        <p:spPr>
          <a:xfrm>
            <a:off x="612775" y="2159699"/>
            <a:ext cx="7035799" cy="1354217"/>
          </a:xfrm>
        </p:spPr>
        <p:txBody>
          <a:bodyPr/>
          <a:lstStyle/>
          <a:p>
            <a:r>
              <a:rPr lang="en-US" dirty="0"/>
              <a:t>Example end slide with smaller image cover</a:t>
            </a:r>
          </a:p>
        </p:txBody>
      </p:sp>
      <p:sp>
        <p:nvSpPr>
          <p:cNvPr id="2" name="Subtitle 1">
            <a:extLst>
              <a:ext uri="{FF2B5EF4-FFF2-40B4-BE49-F238E27FC236}">
                <a16:creationId xmlns:a16="http://schemas.microsoft.com/office/drawing/2014/main" id="{17DF78F3-9D84-A47E-A8C2-AD74DD3D5C0D}"/>
              </a:ext>
            </a:extLst>
          </p:cNvPr>
          <p:cNvSpPr>
            <a:spLocks noGrp="1"/>
          </p:cNvSpPr>
          <p:nvPr>
            <p:ph type="subTitle" idx="1"/>
          </p:nvPr>
        </p:nvSpPr>
        <p:spPr>
          <a:xfrm>
            <a:off x="612774" y="3721196"/>
            <a:ext cx="7788834" cy="1292662"/>
          </a:xfrm>
        </p:spPr>
        <p:txBody>
          <a:bodyPr/>
          <a:lstStyle/>
          <a:p>
            <a:r>
              <a:rPr lang="en-US" dirty="0"/>
              <a:t>With optional supplementary subtitle underneath. This may be a good place to add your contact information or Twitter handle</a:t>
            </a:r>
          </a:p>
        </p:txBody>
      </p:sp>
    </p:spTree>
    <p:extLst>
      <p:ext uri="{BB962C8B-B14F-4D97-AF65-F5344CB8AC3E}">
        <p14:creationId xmlns:p14="http://schemas.microsoft.com/office/powerpoint/2010/main" val="2030718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14="http://schemas.microsoft.com/office/drawing/2010/main" xmlns:a16="http://schemas.microsoft.com/office/drawing/2014/main" xmlns="">
      <p:transition>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42DFA-8B91-7582-6DA9-7A99A4018B34}"/>
              </a:ext>
            </a:extLst>
          </p:cNvPr>
          <p:cNvSpPr>
            <a:spLocks noGrp="1"/>
          </p:cNvSpPr>
          <p:nvPr>
            <p:ph type="title"/>
          </p:nvPr>
        </p:nvSpPr>
        <p:spPr>
          <a:xfrm>
            <a:off x="612774" y="479425"/>
            <a:ext cx="10969626" cy="553998"/>
          </a:xfrm>
        </p:spPr>
        <p:txBody>
          <a:bodyPr/>
          <a:lstStyle/>
          <a:p>
            <a:r>
              <a:rPr lang="en-US" dirty="0"/>
              <a:t>Thank you for using this slide deck template</a:t>
            </a:r>
          </a:p>
        </p:txBody>
      </p:sp>
      <p:sp>
        <p:nvSpPr>
          <p:cNvPr id="3" name="Text Placeholder 2">
            <a:extLst>
              <a:ext uri="{FF2B5EF4-FFF2-40B4-BE49-F238E27FC236}">
                <a16:creationId xmlns:a16="http://schemas.microsoft.com/office/drawing/2014/main" id="{53170AD4-117C-D138-E67D-E8A1733906B7}"/>
              </a:ext>
            </a:extLst>
          </p:cNvPr>
          <p:cNvSpPr>
            <a:spLocks noGrp="1"/>
          </p:cNvSpPr>
          <p:nvPr>
            <p:ph type="body" sz="quarter" idx="11"/>
          </p:nvPr>
        </p:nvSpPr>
        <p:spPr/>
        <p:txBody>
          <a:bodyPr>
            <a:noAutofit/>
          </a:bodyPr>
          <a:lstStyle/>
          <a:p>
            <a:r>
              <a:rPr lang="en-US" dirty="0"/>
              <a:t>Follow the links below to learn more about the research used to design these slides</a:t>
            </a:r>
          </a:p>
        </p:txBody>
      </p:sp>
      <p:sp>
        <p:nvSpPr>
          <p:cNvPr id="4" name="Text Placeholder 3">
            <a:extLst>
              <a:ext uri="{FF2B5EF4-FFF2-40B4-BE49-F238E27FC236}">
                <a16:creationId xmlns:a16="http://schemas.microsoft.com/office/drawing/2014/main" id="{0FBA2E98-08AB-301E-9BB2-2D8DE38AA01C}"/>
              </a:ext>
            </a:extLst>
          </p:cNvPr>
          <p:cNvSpPr>
            <a:spLocks noGrp="1"/>
          </p:cNvSpPr>
          <p:nvPr>
            <p:ph type="body" sz="quarter" idx="12"/>
          </p:nvPr>
        </p:nvSpPr>
        <p:spPr/>
        <p:txBody>
          <a:bodyPr/>
          <a:lstStyle/>
          <a:p>
            <a:r>
              <a:rPr lang="en-US" dirty="0"/>
              <a:t>This slide deck template was designed by Mike Leech at IPG Health based on new and established data</a:t>
            </a:r>
          </a:p>
          <a:p>
            <a:r>
              <a:rPr lang="en-US" dirty="0"/>
              <a:t>To learn more about new research into accessibility at conferences, please see </a:t>
            </a:r>
            <a:r>
              <a:rPr lang="en-US" dirty="0">
                <a:hlinkClick r:id="rId2"/>
              </a:rPr>
              <a:t>our recent poster </a:t>
            </a:r>
            <a:r>
              <a:rPr lang="en-US" dirty="0"/>
              <a:t>presented at the 2023 19th Annual Conference of the International Society for Medical Publication Professionals</a:t>
            </a:r>
          </a:p>
          <a:p>
            <a:pPr marL="0" lvl="1" indent="0">
              <a:buNone/>
            </a:pPr>
            <a:r>
              <a:rPr lang="en-US" dirty="0"/>
              <a:t>Research team:</a:t>
            </a:r>
          </a:p>
          <a:p>
            <a:r>
              <a:rPr lang="en-US" b="1" i="0" dirty="0">
                <a:solidFill>
                  <a:srgbClr val="0A0A0A"/>
                </a:solidFill>
                <a:effectLst/>
              </a:rPr>
              <a:t>IPG Health</a:t>
            </a:r>
          </a:p>
          <a:p>
            <a:pPr lvl="1">
              <a:buFont typeface="Calibri" panose="020F0502020204030204" pitchFamily="34" charset="0"/>
              <a:buChar char="–"/>
            </a:pPr>
            <a:r>
              <a:rPr lang="en-US" dirty="0"/>
              <a:t>Emily L Messina</a:t>
            </a:r>
          </a:p>
          <a:p>
            <a:pPr lvl="1">
              <a:buFont typeface="Calibri" panose="020F0502020204030204" pitchFamily="34" charset="0"/>
              <a:buChar char="–"/>
            </a:pPr>
            <a:r>
              <a:rPr lang="en-US" dirty="0" err="1"/>
              <a:t>Noofa</a:t>
            </a:r>
            <a:r>
              <a:rPr lang="en-US" dirty="0"/>
              <a:t> Hannan</a:t>
            </a:r>
          </a:p>
          <a:p>
            <a:pPr lvl="1">
              <a:buFont typeface="Calibri" panose="020F0502020204030204" pitchFamily="34" charset="0"/>
              <a:buChar char="–"/>
            </a:pPr>
            <a:r>
              <a:rPr lang="en-US" dirty="0"/>
              <a:t>Anja Petersen</a:t>
            </a:r>
          </a:p>
          <a:p>
            <a:pPr lvl="1"/>
            <a:endParaRPr lang="en-US" dirty="0"/>
          </a:p>
          <a:p>
            <a:pPr lvl="1"/>
            <a:endParaRPr lang="en-US" dirty="0"/>
          </a:p>
          <a:p>
            <a:endParaRPr lang="en-US" dirty="0"/>
          </a:p>
        </p:txBody>
      </p:sp>
      <p:sp>
        <p:nvSpPr>
          <p:cNvPr id="13" name="Text Placeholder 3">
            <a:extLst>
              <a:ext uri="{FF2B5EF4-FFF2-40B4-BE49-F238E27FC236}">
                <a16:creationId xmlns:a16="http://schemas.microsoft.com/office/drawing/2014/main" id="{769CAD2B-6A13-5B22-171B-051B1D9AC3F3}"/>
              </a:ext>
            </a:extLst>
          </p:cNvPr>
          <p:cNvSpPr txBox="1">
            <a:spLocks/>
          </p:cNvSpPr>
          <p:nvPr/>
        </p:nvSpPr>
        <p:spPr>
          <a:xfrm>
            <a:off x="2971589" y="4100440"/>
            <a:ext cx="2741408" cy="1154162"/>
          </a:xfrm>
          <a:prstGeom prst="rect">
            <a:avLst/>
          </a:prstGeom>
        </p:spPr>
        <p:txBody>
          <a:bodyPr vert="horz" wrap="square" lIns="0" tIns="0" rIns="0" bIns="0" rtlCol="0">
            <a:spAutoFit/>
          </a:bodyPr>
          <a:lstStyle>
            <a:lvl1pPr marL="0" indent="0" algn="l" defTabSz="914400" rtl="0" eaLnBrk="1" latinLnBrk="0" hangingPunct="1">
              <a:spcBef>
                <a:spcPts val="1134"/>
              </a:spcBef>
              <a:spcAft>
                <a:spcPts val="0"/>
              </a:spcAft>
              <a:buClr>
                <a:schemeClr val="bg2"/>
              </a:buClr>
              <a:buFont typeface="Arial" pitchFamily="34" charset="0"/>
              <a:buNone/>
              <a:defRPr sz="2000" kern="1200" spc="-20" baseline="0">
                <a:solidFill>
                  <a:schemeClr val="tx1"/>
                </a:solidFill>
                <a:latin typeface="+mn-lt"/>
                <a:ea typeface="+mn-ea"/>
                <a:cs typeface="+mn-cs"/>
              </a:defRPr>
            </a:lvl1pPr>
            <a:lvl2pPr marL="179388" indent="-179388" algn="l" defTabSz="914400" rtl="0" eaLnBrk="1" latinLnBrk="0" hangingPunct="1">
              <a:spcBef>
                <a:spcPts val="1134"/>
              </a:spcBef>
              <a:spcAft>
                <a:spcPts val="0"/>
              </a:spcAft>
              <a:buClr>
                <a:schemeClr val="bg2"/>
              </a:buClr>
              <a:buFont typeface="Arial" pitchFamily="34" charset="0"/>
              <a:buChar char="•"/>
              <a:defRPr sz="2000" kern="1200" spc="-20" baseline="0">
                <a:solidFill>
                  <a:schemeClr val="tx1"/>
                </a:solidFill>
                <a:latin typeface="+mn-lt"/>
                <a:ea typeface="+mn-ea"/>
                <a:cs typeface="+mn-cs"/>
              </a:defRPr>
            </a:lvl2pPr>
            <a:lvl3pPr marL="388938" indent="-158750" algn="l" defTabSz="914400" rtl="0" eaLnBrk="1" latinLnBrk="0" hangingPunct="1">
              <a:spcBef>
                <a:spcPts val="567"/>
              </a:spcBef>
              <a:buClr>
                <a:schemeClr val="bg2"/>
              </a:buClr>
              <a:buFont typeface="Source Sans Pro" pitchFamily="34" charset="0"/>
              <a:buChar char="–"/>
              <a:defRPr sz="2000" kern="1200" spc="-20" baseline="0">
                <a:solidFill>
                  <a:schemeClr val="tx1"/>
                </a:solidFill>
                <a:latin typeface="+mn-lt"/>
                <a:ea typeface="+mn-ea"/>
                <a:cs typeface="+mn-cs"/>
              </a:defRPr>
            </a:lvl3pPr>
            <a:lvl4pPr marL="612775" indent="-195263" algn="l" defTabSz="914400" rtl="0" eaLnBrk="1" latinLnBrk="0" hangingPunct="1">
              <a:spcBef>
                <a:spcPts val="567"/>
              </a:spcBef>
              <a:buClr>
                <a:schemeClr val="bg2"/>
              </a:buClr>
              <a:buFont typeface="Arial" pitchFamily="34" charset="0"/>
              <a:buChar char="•"/>
              <a:defRPr sz="2000" kern="1200" spc="-20" baseline="0">
                <a:solidFill>
                  <a:schemeClr val="tx1"/>
                </a:solidFill>
                <a:latin typeface="+mn-lt"/>
                <a:ea typeface="+mn-ea"/>
                <a:cs typeface="+mn-cs"/>
              </a:defRPr>
            </a:lvl4pPr>
            <a:lvl5pPr marL="849313" indent="-187325" algn="l" defTabSz="914400" rtl="0" eaLnBrk="1" latinLnBrk="0" hangingPunct="1">
              <a:spcBef>
                <a:spcPts val="567"/>
              </a:spcBef>
              <a:buClr>
                <a:schemeClr val="bg2"/>
              </a:buClr>
              <a:buFont typeface="Source Sans Pro" pitchFamily="34" charset="0"/>
              <a:buChar char="–"/>
              <a:defRPr sz="2000" kern="1200" spc="-2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41338" lvl="1" indent="-276225">
              <a:spcBef>
                <a:spcPts val="900"/>
              </a:spcBef>
              <a:buClr>
                <a:srgbClr val="962D91"/>
              </a:buClr>
              <a:buFont typeface="Calibri" panose="020F0502020204030204" pitchFamily="34" charset="0"/>
              <a:buChar char="–"/>
            </a:pPr>
            <a:r>
              <a:rPr lang="en-US" dirty="0"/>
              <a:t>Heather Robertson</a:t>
            </a:r>
          </a:p>
          <a:p>
            <a:pPr marL="541338" lvl="1" indent="-276225">
              <a:spcBef>
                <a:spcPts val="900"/>
              </a:spcBef>
              <a:buClr>
                <a:srgbClr val="962D91"/>
              </a:buClr>
              <a:buFont typeface="Calibri" panose="020F0502020204030204" pitchFamily="34" charset="0"/>
              <a:buChar char="–"/>
            </a:pPr>
            <a:r>
              <a:rPr lang="en-US" dirty="0"/>
              <a:t>Lauren C Strother</a:t>
            </a:r>
          </a:p>
          <a:p>
            <a:pPr marL="541338" lvl="1" indent="-276225">
              <a:spcBef>
                <a:spcPts val="900"/>
              </a:spcBef>
              <a:buClr>
                <a:srgbClr val="962D91"/>
              </a:buClr>
              <a:buFont typeface="Calibri" panose="020F0502020204030204" pitchFamily="34" charset="0"/>
              <a:buChar char="–"/>
            </a:pPr>
            <a:r>
              <a:rPr lang="en-US" dirty="0"/>
              <a:t>James L Wells</a:t>
            </a:r>
          </a:p>
        </p:txBody>
      </p:sp>
      <p:sp>
        <p:nvSpPr>
          <p:cNvPr id="14" name="Text Placeholder 3">
            <a:extLst>
              <a:ext uri="{FF2B5EF4-FFF2-40B4-BE49-F238E27FC236}">
                <a16:creationId xmlns:a16="http://schemas.microsoft.com/office/drawing/2014/main" id="{9756EE88-891D-EC22-EAEE-16BF2629439C}"/>
              </a:ext>
            </a:extLst>
          </p:cNvPr>
          <p:cNvSpPr txBox="1">
            <a:spLocks/>
          </p:cNvSpPr>
          <p:nvPr/>
        </p:nvSpPr>
        <p:spPr>
          <a:xfrm>
            <a:off x="5996782" y="3680173"/>
            <a:ext cx="2450671" cy="1603003"/>
          </a:xfrm>
          <a:prstGeom prst="rect">
            <a:avLst/>
          </a:prstGeom>
        </p:spPr>
        <p:txBody>
          <a:bodyPr vert="horz" wrap="none" lIns="0" tIns="0" rIns="0" bIns="0" rtlCol="0">
            <a:spAutoFit/>
          </a:bodyPr>
          <a:lstStyle>
            <a:lvl1pPr marL="0" indent="0" algn="l" defTabSz="914400" rtl="0" eaLnBrk="1" latinLnBrk="0" hangingPunct="1">
              <a:spcBef>
                <a:spcPts val="1134"/>
              </a:spcBef>
              <a:spcAft>
                <a:spcPts val="0"/>
              </a:spcAft>
              <a:buClr>
                <a:schemeClr val="bg2"/>
              </a:buClr>
              <a:buFont typeface="Arial" pitchFamily="34" charset="0"/>
              <a:buNone/>
              <a:defRPr sz="2000" kern="1200" spc="-20" baseline="0">
                <a:solidFill>
                  <a:schemeClr val="tx1"/>
                </a:solidFill>
                <a:latin typeface="+mn-lt"/>
                <a:ea typeface="+mn-ea"/>
                <a:cs typeface="+mn-cs"/>
              </a:defRPr>
            </a:lvl1pPr>
            <a:lvl2pPr marL="179388" indent="-179388" algn="l" defTabSz="914400" rtl="0" eaLnBrk="1" latinLnBrk="0" hangingPunct="1">
              <a:spcBef>
                <a:spcPts val="1134"/>
              </a:spcBef>
              <a:spcAft>
                <a:spcPts val="0"/>
              </a:spcAft>
              <a:buClr>
                <a:schemeClr val="bg2"/>
              </a:buClr>
              <a:buFont typeface="Arial" pitchFamily="34" charset="0"/>
              <a:buChar char="•"/>
              <a:defRPr sz="2000" kern="1200" spc="-20" baseline="0">
                <a:solidFill>
                  <a:schemeClr val="tx1"/>
                </a:solidFill>
                <a:latin typeface="+mn-lt"/>
                <a:ea typeface="+mn-ea"/>
                <a:cs typeface="+mn-cs"/>
              </a:defRPr>
            </a:lvl2pPr>
            <a:lvl3pPr marL="388938" indent="-158750" algn="l" defTabSz="914400" rtl="0" eaLnBrk="1" latinLnBrk="0" hangingPunct="1">
              <a:spcBef>
                <a:spcPts val="567"/>
              </a:spcBef>
              <a:buClr>
                <a:schemeClr val="bg2"/>
              </a:buClr>
              <a:buFont typeface="Source Sans Pro" pitchFamily="34" charset="0"/>
              <a:buChar char="–"/>
              <a:defRPr sz="2000" kern="1200" spc="-20" baseline="0">
                <a:solidFill>
                  <a:schemeClr val="tx1"/>
                </a:solidFill>
                <a:latin typeface="+mn-lt"/>
                <a:ea typeface="+mn-ea"/>
                <a:cs typeface="+mn-cs"/>
              </a:defRPr>
            </a:lvl3pPr>
            <a:lvl4pPr marL="612775" indent="-195263" algn="l" defTabSz="914400" rtl="0" eaLnBrk="1" latinLnBrk="0" hangingPunct="1">
              <a:spcBef>
                <a:spcPts val="567"/>
              </a:spcBef>
              <a:buClr>
                <a:schemeClr val="bg2"/>
              </a:buClr>
              <a:buFont typeface="Arial" pitchFamily="34" charset="0"/>
              <a:buChar char="•"/>
              <a:defRPr sz="2000" kern="1200" spc="-20" baseline="0">
                <a:solidFill>
                  <a:schemeClr val="tx1"/>
                </a:solidFill>
                <a:latin typeface="+mn-lt"/>
                <a:ea typeface="+mn-ea"/>
                <a:cs typeface="+mn-cs"/>
              </a:defRPr>
            </a:lvl4pPr>
            <a:lvl5pPr marL="849313" indent="-187325" algn="l" defTabSz="914400" rtl="0" eaLnBrk="1" latinLnBrk="0" hangingPunct="1">
              <a:spcBef>
                <a:spcPts val="567"/>
              </a:spcBef>
              <a:buClr>
                <a:schemeClr val="bg2"/>
              </a:buClr>
              <a:buFont typeface="Source Sans Pro" pitchFamily="34" charset="0"/>
              <a:buChar char="–"/>
              <a:defRPr sz="2000" kern="1200" spc="-20" baseline="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Clr>
                <a:srgbClr val="962D91"/>
              </a:buClr>
            </a:pPr>
            <a:r>
              <a:rPr lang="en-US" b="1" dirty="0">
                <a:solidFill>
                  <a:srgbClr val="0A0A0A"/>
                </a:solidFill>
              </a:rPr>
              <a:t>McMaster University</a:t>
            </a:r>
          </a:p>
          <a:p>
            <a:pPr marL="541338" lvl="1" indent="-276225">
              <a:spcBef>
                <a:spcPts val="900"/>
              </a:spcBef>
              <a:buClr>
                <a:srgbClr val="962D91"/>
              </a:buClr>
              <a:buFont typeface="Calibri" panose="020F0502020204030204" pitchFamily="34" charset="0"/>
              <a:buChar char="–"/>
            </a:pPr>
            <a:r>
              <a:rPr lang="en-US" dirty="0">
                <a:solidFill>
                  <a:srgbClr val="002D64"/>
                </a:solidFill>
                <a:hlinkClick r:id="rId3">
                  <a:extLst>
                    <a:ext uri="{A12FA001-AC4F-418D-AE19-62706E023703}">
                      <ahyp:hlinkClr xmlns:ahyp="http://schemas.microsoft.com/office/drawing/2018/hyperlinkcolor" val="tx"/>
                    </a:ext>
                  </a:extLst>
                </a:hlinkClick>
              </a:rPr>
              <a:t>Zen </a:t>
            </a:r>
            <a:r>
              <a:rPr lang="en-US" dirty="0" err="1">
                <a:solidFill>
                  <a:srgbClr val="002D64"/>
                </a:solidFill>
                <a:hlinkClick r:id="rId3">
                  <a:extLst>
                    <a:ext uri="{A12FA001-AC4F-418D-AE19-62706E023703}">
                      <ahyp:hlinkClr xmlns:ahyp="http://schemas.microsoft.com/office/drawing/2018/hyperlinkcolor" val="tx"/>
                    </a:ext>
                  </a:extLst>
                </a:hlinkClick>
              </a:rPr>
              <a:t>Faulkes</a:t>
            </a:r>
            <a:endParaRPr lang="en-US" dirty="0">
              <a:solidFill>
                <a:srgbClr val="002D64"/>
              </a:solidFill>
            </a:endParaRPr>
          </a:p>
          <a:p>
            <a:pPr lvl="1">
              <a:buClr>
                <a:srgbClr val="962D91"/>
              </a:buClr>
            </a:pPr>
            <a:r>
              <a:rPr lang="en-US" b="1" dirty="0" err="1">
                <a:solidFill>
                  <a:srgbClr val="0A0A0A"/>
                </a:solidFill>
              </a:rPr>
              <a:t>Curvenote</a:t>
            </a:r>
            <a:endParaRPr lang="en-US" b="1" dirty="0">
              <a:solidFill>
                <a:srgbClr val="0A0A0A"/>
              </a:solidFill>
            </a:endParaRPr>
          </a:p>
          <a:p>
            <a:pPr marL="541338" lvl="1" indent="-276225">
              <a:spcBef>
                <a:spcPts val="900"/>
              </a:spcBef>
              <a:buClr>
                <a:srgbClr val="962D91"/>
              </a:buClr>
              <a:buFont typeface="Calibri" panose="020F0502020204030204" pitchFamily="34" charset="0"/>
              <a:buChar char="–"/>
            </a:pPr>
            <a:r>
              <a:rPr lang="en-US" dirty="0">
                <a:solidFill>
                  <a:srgbClr val="002D64"/>
                </a:solidFill>
                <a:hlinkClick r:id="rId4">
                  <a:extLst>
                    <a:ext uri="{A12FA001-AC4F-418D-AE19-62706E023703}">
                      <ahyp:hlinkClr xmlns:ahyp="http://schemas.microsoft.com/office/drawing/2018/hyperlinkcolor" val="tx"/>
                    </a:ext>
                  </a:extLst>
                </a:hlinkClick>
              </a:rPr>
              <a:t>Mike Morrison </a:t>
            </a:r>
            <a:endParaRPr lang="en-US" dirty="0">
              <a:solidFill>
                <a:srgbClr val="002D64"/>
              </a:solidFill>
            </a:endParaRPr>
          </a:p>
        </p:txBody>
      </p:sp>
      <p:sp>
        <p:nvSpPr>
          <p:cNvPr id="12" name="Rectangle 11">
            <a:extLst>
              <a:ext uri="{FF2B5EF4-FFF2-40B4-BE49-F238E27FC236}">
                <a16:creationId xmlns:a16="http://schemas.microsoft.com/office/drawing/2014/main" id="{E80FF0A9-0502-F51E-E7AD-A60FB8C400E3}"/>
              </a:ext>
            </a:extLst>
          </p:cNvPr>
          <p:cNvSpPr/>
          <p:nvPr/>
        </p:nvSpPr>
        <p:spPr>
          <a:xfrm>
            <a:off x="8924926" y="3848669"/>
            <a:ext cx="2654300" cy="2064769"/>
          </a:xfrm>
          <a:prstGeom prst="rect">
            <a:avLst/>
          </a:prstGeom>
          <a:solidFill>
            <a:schemeClr val="bg1">
              <a:lumMod val="8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wrap="square" tIns="108000" bIns="108000" rtlCol="0" anchor="ctr">
            <a:spAutoFit/>
          </a:bodyPr>
          <a:lstStyle/>
          <a:p>
            <a:pPr marL="90488" indent="-6350"/>
            <a:r>
              <a:rPr lang="en-US" sz="2000" dirty="0">
                <a:solidFill>
                  <a:schemeClr val="tx1"/>
                </a:solidFill>
              </a:rPr>
              <a:t>For additional information on making accessible data visualizations, please review the </a:t>
            </a:r>
            <a:br>
              <a:rPr lang="en-US" sz="2000" dirty="0">
                <a:solidFill>
                  <a:schemeClr val="tx1"/>
                </a:solidFill>
              </a:rPr>
            </a:br>
            <a:r>
              <a:rPr lang="en-US" sz="2000" dirty="0">
                <a:solidFill>
                  <a:schemeClr val="tx1"/>
                </a:solidFill>
                <a:hlinkClick r:id="rId5"/>
              </a:rPr>
              <a:t>Do No Harm Guide</a:t>
            </a:r>
            <a:endParaRPr lang="en-US" sz="2000" dirty="0">
              <a:solidFill>
                <a:schemeClr val="tx1"/>
              </a:solidFill>
            </a:endParaRPr>
          </a:p>
        </p:txBody>
      </p:sp>
      <p:grpSp>
        <p:nvGrpSpPr>
          <p:cNvPr id="25" name="Graphic 15">
            <a:extLst>
              <a:ext uri="{FF2B5EF4-FFF2-40B4-BE49-F238E27FC236}">
                <a16:creationId xmlns:a16="http://schemas.microsoft.com/office/drawing/2014/main" id="{82A3F9BF-2E8A-C4E0-48F1-C159018617F1}"/>
              </a:ext>
            </a:extLst>
          </p:cNvPr>
          <p:cNvGrpSpPr/>
          <p:nvPr/>
        </p:nvGrpSpPr>
        <p:grpSpPr>
          <a:xfrm>
            <a:off x="612774" y="6209699"/>
            <a:ext cx="1353561" cy="172051"/>
            <a:chOff x="3267075" y="5593736"/>
            <a:chExt cx="3633581" cy="461865"/>
          </a:xfrm>
        </p:grpSpPr>
        <p:sp>
          <p:nvSpPr>
            <p:cNvPr id="26" name="Freeform: Shape 25">
              <a:extLst>
                <a:ext uri="{FF2B5EF4-FFF2-40B4-BE49-F238E27FC236}">
                  <a16:creationId xmlns:a16="http://schemas.microsoft.com/office/drawing/2014/main" id="{EB983B40-DA7C-4CB9-C6E5-D788073CDF5A}"/>
                </a:ext>
              </a:extLst>
            </p:cNvPr>
            <p:cNvSpPr/>
            <p:nvPr/>
          </p:nvSpPr>
          <p:spPr>
            <a:xfrm>
              <a:off x="4339963" y="5593785"/>
              <a:ext cx="2560692" cy="452725"/>
            </a:xfrm>
            <a:custGeom>
              <a:avLst/>
              <a:gdLst>
                <a:gd name="connsiteX0" fmla="*/ 0 w 2560692"/>
                <a:gd name="connsiteY0" fmla="*/ 3209 h 452725"/>
                <a:gd name="connsiteX1" fmla="*/ 124578 w 2560692"/>
                <a:gd name="connsiteY1" fmla="*/ 3209 h 452725"/>
                <a:gd name="connsiteX2" fmla="*/ 124578 w 2560692"/>
                <a:gd name="connsiteY2" fmla="*/ 171459 h 452725"/>
                <a:gd name="connsiteX3" fmla="*/ 284475 w 2560692"/>
                <a:gd name="connsiteY3" fmla="*/ 171459 h 452725"/>
                <a:gd name="connsiteX4" fmla="*/ 284475 w 2560692"/>
                <a:gd name="connsiteY4" fmla="*/ 3209 h 452725"/>
                <a:gd name="connsiteX5" fmla="*/ 409053 w 2560692"/>
                <a:gd name="connsiteY5" fmla="*/ 3209 h 452725"/>
                <a:gd name="connsiteX6" fmla="*/ 409053 w 2560692"/>
                <a:gd name="connsiteY6" fmla="*/ 452725 h 452725"/>
                <a:gd name="connsiteX7" fmla="*/ 284475 w 2560692"/>
                <a:gd name="connsiteY7" fmla="*/ 452725 h 452725"/>
                <a:gd name="connsiteX8" fmla="*/ 284475 w 2560692"/>
                <a:gd name="connsiteY8" fmla="*/ 281915 h 452725"/>
                <a:gd name="connsiteX9" fmla="*/ 124578 w 2560692"/>
                <a:gd name="connsiteY9" fmla="*/ 281915 h 452725"/>
                <a:gd name="connsiteX10" fmla="*/ 124578 w 2560692"/>
                <a:gd name="connsiteY10" fmla="*/ 452725 h 452725"/>
                <a:gd name="connsiteX11" fmla="*/ 0 w 2560692"/>
                <a:gd name="connsiteY11" fmla="*/ 452725 h 452725"/>
                <a:gd name="connsiteX12" fmla="*/ 0 w 2560692"/>
                <a:gd name="connsiteY12" fmla="*/ 3209 h 452725"/>
                <a:gd name="connsiteX13" fmla="*/ 482206 w 2560692"/>
                <a:gd name="connsiteY13" fmla="*/ 3209 h 452725"/>
                <a:gd name="connsiteX14" fmla="*/ 843748 w 2560692"/>
                <a:gd name="connsiteY14" fmla="*/ 3209 h 452725"/>
                <a:gd name="connsiteX15" fmla="*/ 843748 w 2560692"/>
                <a:gd name="connsiteY15" fmla="*/ 108527 h 452725"/>
                <a:gd name="connsiteX16" fmla="*/ 605504 w 2560692"/>
                <a:gd name="connsiteY16" fmla="*/ 108527 h 452725"/>
                <a:gd name="connsiteX17" fmla="*/ 605504 w 2560692"/>
                <a:gd name="connsiteY17" fmla="*/ 177234 h 452725"/>
                <a:gd name="connsiteX18" fmla="*/ 821272 w 2560692"/>
                <a:gd name="connsiteY18" fmla="*/ 177234 h 452725"/>
                <a:gd name="connsiteX19" fmla="*/ 821272 w 2560692"/>
                <a:gd name="connsiteY19" fmla="*/ 275478 h 452725"/>
                <a:gd name="connsiteX20" fmla="*/ 605504 w 2560692"/>
                <a:gd name="connsiteY20" fmla="*/ 275478 h 452725"/>
                <a:gd name="connsiteX21" fmla="*/ 605504 w 2560692"/>
                <a:gd name="connsiteY21" fmla="*/ 346758 h 452725"/>
                <a:gd name="connsiteX22" fmla="*/ 846957 w 2560692"/>
                <a:gd name="connsiteY22" fmla="*/ 346758 h 452725"/>
                <a:gd name="connsiteX23" fmla="*/ 846957 w 2560692"/>
                <a:gd name="connsiteY23" fmla="*/ 452719 h 452725"/>
                <a:gd name="connsiteX24" fmla="*/ 482206 w 2560692"/>
                <a:gd name="connsiteY24" fmla="*/ 452719 h 452725"/>
                <a:gd name="connsiteX25" fmla="*/ 482206 w 2560692"/>
                <a:gd name="connsiteY25" fmla="*/ 3209 h 452725"/>
                <a:gd name="connsiteX26" fmla="*/ 1060109 w 2560692"/>
                <a:gd name="connsiteY26" fmla="*/ 0 h 452725"/>
                <a:gd name="connsiteX27" fmla="*/ 1180192 w 2560692"/>
                <a:gd name="connsiteY27" fmla="*/ 0 h 452725"/>
                <a:gd name="connsiteX28" fmla="*/ 1371555 w 2560692"/>
                <a:gd name="connsiteY28" fmla="*/ 452725 h 452725"/>
                <a:gd name="connsiteX29" fmla="*/ 1237986 w 2560692"/>
                <a:gd name="connsiteY29" fmla="*/ 452725 h 452725"/>
                <a:gd name="connsiteX30" fmla="*/ 1205877 w 2560692"/>
                <a:gd name="connsiteY30" fmla="*/ 371812 h 452725"/>
                <a:gd name="connsiteX31" fmla="*/ 1031851 w 2560692"/>
                <a:gd name="connsiteY31" fmla="*/ 371812 h 452725"/>
                <a:gd name="connsiteX32" fmla="*/ 999742 w 2560692"/>
                <a:gd name="connsiteY32" fmla="*/ 452725 h 452725"/>
                <a:gd name="connsiteX33" fmla="*/ 869383 w 2560692"/>
                <a:gd name="connsiteY33" fmla="*/ 452725 h 452725"/>
                <a:gd name="connsiteX34" fmla="*/ 1060109 w 2560692"/>
                <a:gd name="connsiteY34" fmla="*/ 0 h 452725"/>
                <a:gd name="connsiteX35" fmla="*/ 1169278 w 2560692"/>
                <a:gd name="connsiteY35" fmla="*/ 274848 h 452725"/>
                <a:gd name="connsiteX36" fmla="*/ 1119189 w 2560692"/>
                <a:gd name="connsiteY36" fmla="*/ 147697 h 452725"/>
                <a:gd name="connsiteX37" fmla="*/ 1068462 w 2560692"/>
                <a:gd name="connsiteY37" fmla="*/ 274848 h 452725"/>
                <a:gd name="connsiteX38" fmla="*/ 1169278 w 2560692"/>
                <a:gd name="connsiteY38" fmla="*/ 274848 h 452725"/>
                <a:gd name="connsiteX39" fmla="*/ 1408752 w 2560692"/>
                <a:gd name="connsiteY39" fmla="*/ 3209 h 452725"/>
                <a:gd name="connsiteX40" fmla="*/ 1533330 w 2560692"/>
                <a:gd name="connsiteY40" fmla="*/ 3209 h 452725"/>
                <a:gd name="connsiteX41" fmla="*/ 1533330 w 2560692"/>
                <a:gd name="connsiteY41" fmla="*/ 343555 h 452725"/>
                <a:gd name="connsiteX42" fmla="*/ 1751021 w 2560692"/>
                <a:gd name="connsiteY42" fmla="*/ 343555 h 452725"/>
                <a:gd name="connsiteX43" fmla="*/ 1751021 w 2560692"/>
                <a:gd name="connsiteY43" fmla="*/ 452725 h 452725"/>
                <a:gd name="connsiteX44" fmla="*/ 1408752 w 2560692"/>
                <a:gd name="connsiteY44" fmla="*/ 452725 h 452725"/>
                <a:gd name="connsiteX45" fmla="*/ 1408752 w 2560692"/>
                <a:gd name="connsiteY45" fmla="*/ 3209 h 452725"/>
                <a:gd name="connsiteX46" fmla="*/ 1844102 w 2560692"/>
                <a:gd name="connsiteY46" fmla="*/ 112379 h 452725"/>
                <a:gd name="connsiteX47" fmla="*/ 1709890 w 2560692"/>
                <a:gd name="connsiteY47" fmla="*/ 112379 h 452725"/>
                <a:gd name="connsiteX48" fmla="*/ 1709890 w 2560692"/>
                <a:gd name="connsiteY48" fmla="*/ 3209 h 452725"/>
                <a:gd name="connsiteX49" fmla="*/ 2103535 w 2560692"/>
                <a:gd name="connsiteY49" fmla="*/ 3209 h 452725"/>
                <a:gd name="connsiteX50" fmla="*/ 2103535 w 2560692"/>
                <a:gd name="connsiteY50" fmla="*/ 112379 h 452725"/>
                <a:gd name="connsiteX51" fmla="*/ 1968680 w 2560692"/>
                <a:gd name="connsiteY51" fmla="*/ 112379 h 452725"/>
                <a:gd name="connsiteX52" fmla="*/ 1968680 w 2560692"/>
                <a:gd name="connsiteY52" fmla="*/ 452725 h 452725"/>
                <a:gd name="connsiteX53" fmla="*/ 1844102 w 2560692"/>
                <a:gd name="connsiteY53" fmla="*/ 452725 h 452725"/>
                <a:gd name="connsiteX54" fmla="*/ 1844102 w 2560692"/>
                <a:gd name="connsiteY54" fmla="*/ 112379 h 452725"/>
                <a:gd name="connsiteX55" fmla="*/ 2151639 w 2560692"/>
                <a:gd name="connsiteY55" fmla="*/ 3209 h 452725"/>
                <a:gd name="connsiteX56" fmla="*/ 2276218 w 2560692"/>
                <a:gd name="connsiteY56" fmla="*/ 3209 h 452725"/>
                <a:gd name="connsiteX57" fmla="*/ 2276218 w 2560692"/>
                <a:gd name="connsiteY57" fmla="*/ 171459 h 452725"/>
                <a:gd name="connsiteX58" fmla="*/ 2436114 w 2560692"/>
                <a:gd name="connsiteY58" fmla="*/ 171459 h 452725"/>
                <a:gd name="connsiteX59" fmla="*/ 2436114 w 2560692"/>
                <a:gd name="connsiteY59" fmla="*/ 3209 h 452725"/>
                <a:gd name="connsiteX60" fmla="*/ 2560693 w 2560692"/>
                <a:gd name="connsiteY60" fmla="*/ 3209 h 452725"/>
                <a:gd name="connsiteX61" fmla="*/ 2560693 w 2560692"/>
                <a:gd name="connsiteY61" fmla="*/ 452725 h 452725"/>
                <a:gd name="connsiteX62" fmla="*/ 2436114 w 2560692"/>
                <a:gd name="connsiteY62" fmla="*/ 452725 h 452725"/>
                <a:gd name="connsiteX63" fmla="*/ 2436114 w 2560692"/>
                <a:gd name="connsiteY63" fmla="*/ 281915 h 452725"/>
                <a:gd name="connsiteX64" fmla="*/ 2276218 w 2560692"/>
                <a:gd name="connsiteY64" fmla="*/ 281915 h 452725"/>
                <a:gd name="connsiteX65" fmla="*/ 2276218 w 2560692"/>
                <a:gd name="connsiteY65" fmla="*/ 452725 h 452725"/>
                <a:gd name="connsiteX66" fmla="*/ 2151639 w 2560692"/>
                <a:gd name="connsiteY66" fmla="*/ 452725 h 452725"/>
                <a:gd name="connsiteX67" fmla="*/ 2151639 w 2560692"/>
                <a:gd name="connsiteY67" fmla="*/ 3209 h 452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2560692" h="452725">
                  <a:moveTo>
                    <a:pt x="0" y="3209"/>
                  </a:moveTo>
                  <a:lnTo>
                    <a:pt x="124578" y="3209"/>
                  </a:lnTo>
                  <a:lnTo>
                    <a:pt x="124578" y="171459"/>
                  </a:lnTo>
                  <a:lnTo>
                    <a:pt x="284475" y="171459"/>
                  </a:lnTo>
                  <a:lnTo>
                    <a:pt x="284475" y="3209"/>
                  </a:lnTo>
                  <a:lnTo>
                    <a:pt x="409053" y="3209"/>
                  </a:lnTo>
                  <a:lnTo>
                    <a:pt x="409053" y="452725"/>
                  </a:lnTo>
                  <a:lnTo>
                    <a:pt x="284475" y="452725"/>
                  </a:lnTo>
                  <a:lnTo>
                    <a:pt x="284475" y="281915"/>
                  </a:lnTo>
                  <a:lnTo>
                    <a:pt x="124578" y="281915"/>
                  </a:lnTo>
                  <a:lnTo>
                    <a:pt x="124578" y="452725"/>
                  </a:lnTo>
                  <a:lnTo>
                    <a:pt x="0" y="452725"/>
                  </a:lnTo>
                  <a:lnTo>
                    <a:pt x="0" y="3209"/>
                  </a:lnTo>
                  <a:close/>
                  <a:moveTo>
                    <a:pt x="482206" y="3209"/>
                  </a:moveTo>
                  <a:lnTo>
                    <a:pt x="843748" y="3209"/>
                  </a:lnTo>
                  <a:lnTo>
                    <a:pt x="843748" y="108527"/>
                  </a:lnTo>
                  <a:lnTo>
                    <a:pt x="605504" y="108527"/>
                  </a:lnTo>
                  <a:lnTo>
                    <a:pt x="605504" y="177234"/>
                  </a:lnTo>
                  <a:lnTo>
                    <a:pt x="821272" y="177234"/>
                  </a:lnTo>
                  <a:lnTo>
                    <a:pt x="821272" y="275478"/>
                  </a:lnTo>
                  <a:lnTo>
                    <a:pt x="605504" y="275478"/>
                  </a:lnTo>
                  <a:lnTo>
                    <a:pt x="605504" y="346758"/>
                  </a:lnTo>
                  <a:lnTo>
                    <a:pt x="846957" y="346758"/>
                  </a:lnTo>
                  <a:lnTo>
                    <a:pt x="846957" y="452719"/>
                  </a:lnTo>
                  <a:lnTo>
                    <a:pt x="482206" y="452719"/>
                  </a:lnTo>
                  <a:lnTo>
                    <a:pt x="482206" y="3209"/>
                  </a:lnTo>
                  <a:close/>
                  <a:moveTo>
                    <a:pt x="1060109" y="0"/>
                  </a:moveTo>
                  <a:lnTo>
                    <a:pt x="1180192" y="0"/>
                  </a:lnTo>
                  <a:lnTo>
                    <a:pt x="1371555" y="452725"/>
                  </a:lnTo>
                  <a:lnTo>
                    <a:pt x="1237986" y="452725"/>
                  </a:lnTo>
                  <a:lnTo>
                    <a:pt x="1205877" y="371812"/>
                  </a:lnTo>
                  <a:lnTo>
                    <a:pt x="1031851" y="371812"/>
                  </a:lnTo>
                  <a:lnTo>
                    <a:pt x="999742" y="452725"/>
                  </a:lnTo>
                  <a:lnTo>
                    <a:pt x="869383" y="452725"/>
                  </a:lnTo>
                  <a:lnTo>
                    <a:pt x="1060109" y="0"/>
                  </a:lnTo>
                  <a:close/>
                  <a:moveTo>
                    <a:pt x="1169278" y="274848"/>
                  </a:moveTo>
                  <a:lnTo>
                    <a:pt x="1119189" y="147697"/>
                  </a:lnTo>
                  <a:lnTo>
                    <a:pt x="1068462" y="274848"/>
                  </a:lnTo>
                  <a:lnTo>
                    <a:pt x="1169278" y="274848"/>
                  </a:lnTo>
                  <a:close/>
                  <a:moveTo>
                    <a:pt x="1408752" y="3209"/>
                  </a:moveTo>
                  <a:lnTo>
                    <a:pt x="1533330" y="3209"/>
                  </a:lnTo>
                  <a:lnTo>
                    <a:pt x="1533330" y="343555"/>
                  </a:lnTo>
                  <a:lnTo>
                    <a:pt x="1751021" y="343555"/>
                  </a:lnTo>
                  <a:lnTo>
                    <a:pt x="1751021" y="452725"/>
                  </a:lnTo>
                  <a:lnTo>
                    <a:pt x="1408752" y="452725"/>
                  </a:lnTo>
                  <a:lnTo>
                    <a:pt x="1408752" y="3209"/>
                  </a:lnTo>
                  <a:close/>
                  <a:moveTo>
                    <a:pt x="1844102" y="112379"/>
                  </a:moveTo>
                  <a:lnTo>
                    <a:pt x="1709890" y="112379"/>
                  </a:lnTo>
                  <a:lnTo>
                    <a:pt x="1709890" y="3209"/>
                  </a:lnTo>
                  <a:lnTo>
                    <a:pt x="2103535" y="3209"/>
                  </a:lnTo>
                  <a:lnTo>
                    <a:pt x="2103535" y="112379"/>
                  </a:lnTo>
                  <a:lnTo>
                    <a:pt x="1968680" y="112379"/>
                  </a:lnTo>
                  <a:lnTo>
                    <a:pt x="1968680" y="452725"/>
                  </a:lnTo>
                  <a:lnTo>
                    <a:pt x="1844102" y="452725"/>
                  </a:lnTo>
                  <a:lnTo>
                    <a:pt x="1844102" y="112379"/>
                  </a:lnTo>
                  <a:close/>
                  <a:moveTo>
                    <a:pt x="2151639" y="3209"/>
                  </a:moveTo>
                  <a:lnTo>
                    <a:pt x="2276218" y="3209"/>
                  </a:lnTo>
                  <a:lnTo>
                    <a:pt x="2276218" y="171459"/>
                  </a:lnTo>
                  <a:lnTo>
                    <a:pt x="2436114" y="171459"/>
                  </a:lnTo>
                  <a:lnTo>
                    <a:pt x="2436114" y="3209"/>
                  </a:lnTo>
                  <a:lnTo>
                    <a:pt x="2560693" y="3209"/>
                  </a:lnTo>
                  <a:lnTo>
                    <a:pt x="2560693" y="452725"/>
                  </a:lnTo>
                  <a:lnTo>
                    <a:pt x="2436114" y="452725"/>
                  </a:lnTo>
                  <a:lnTo>
                    <a:pt x="2436114" y="281915"/>
                  </a:lnTo>
                  <a:lnTo>
                    <a:pt x="2276218" y="281915"/>
                  </a:lnTo>
                  <a:lnTo>
                    <a:pt x="2276218" y="452725"/>
                  </a:lnTo>
                  <a:lnTo>
                    <a:pt x="2151639" y="452725"/>
                  </a:lnTo>
                  <a:lnTo>
                    <a:pt x="2151639" y="3209"/>
                  </a:lnTo>
                  <a:close/>
                </a:path>
              </a:pathLst>
            </a:custGeom>
            <a:solidFill>
              <a:srgbClr val="003767"/>
            </a:solidFill>
            <a:ln w="6243" cap="flat">
              <a:noFill/>
              <a:prstDash val="solid"/>
              <a:miter/>
            </a:ln>
          </p:spPr>
          <p:txBody>
            <a:bodyPr rtlCol="0" anchor="ctr"/>
            <a:lstStyle/>
            <a:p>
              <a:endParaRPr lang="en-US"/>
            </a:p>
          </p:txBody>
        </p:sp>
        <p:grpSp>
          <p:nvGrpSpPr>
            <p:cNvPr id="27" name="Graphic 15">
              <a:extLst>
                <a:ext uri="{FF2B5EF4-FFF2-40B4-BE49-F238E27FC236}">
                  <a16:creationId xmlns:a16="http://schemas.microsoft.com/office/drawing/2014/main" id="{288BD93D-5E9F-95F9-7EA4-D33F49B79254}"/>
                </a:ext>
              </a:extLst>
            </p:cNvPr>
            <p:cNvGrpSpPr/>
            <p:nvPr/>
          </p:nvGrpSpPr>
          <p:grpSpPr>
            <a:xfrm>
              <a:off x="3267075" y="5593736"/>
              <a:ext cx="933744" cy="461865"/>
              <a:chOff x="3267075" y="5593736"/>
              <a:chExt cx="933744" cy="461865"/>
            </a:xfrm>
          </p:grpSpPr>
          <p:sp>
            <p:nvSpPr>
              <p:cNvPr id="30" name="Freeform: Shape 29">
                <a:extLst>
                  <a:ext uri="{FF2B5EF4-FFF2-40B4-BE49-F238E27FC236}">
                    <a16:creationId xmlns:a16="http://schemas.microsoft.com/office/drawing/2014/main" id="{92C6ACDE-DA1D-9011-C1DC-90D005597448}"/>
                  </a:ext>
                </a:extLst>
              </p:cNvPr>
              <p:cNvSpPr/>
              <p:nvPr/>
            </p:nvSpPr>
            <p:spPr>
              <a:xfrm>
                <a:off x="3738799" y="5642913"/>
                <a:ext cx="143731" cy="301103"/>
              </a:xfrm>
              <a:custGeom>
                <a:avLst/>
                <a:gdLst>
                  <a:gd name="connsiteX0" fmla="*/ 124847 w 124853"/>
                  <a:gd name="connsiteY0" fmla="*/ 125540 h 280747"/>
                  <a:gd name="connsiteX1" fmla="*/ 124759 w 124853"/>
                  <a:gd name="connsiteY1" fmla="*/ 121938 h 280747"/>
                  <a:gd name="connsiteX2" fmla="*/ 124759 w 124853"/>
                  <a:gd name="connsiteY2" fmla="*/ 121869 h 280747"/>
                  <a:gd name="connsiteX3" fmla="*/ 124741 w 124853"/>
                  <a:gd name="connsiteY3" fmla="*/ 121269 h 280747"/>
                  <a:gd name="connsiteX4" fmla="*/ 124553 w 124853"/>
                  <a:gd name="connsiteY4" fmla="*/ 115014 h 280747"/>
                  <a:gd name="connsiteX5" fmla="*/ 78890 w 124853"/>
                  <a:gd name="connsiteY5" fmla="*/ 0 h 280747"/>
                  <a:gd name="connsiteX6" fmla="*/ 0 w 124853"/>
                  <a:gd name="connsiteY6" fmla="*/ 173601 h 280747"/>
                  <a:gd name="connsiteX7" fmla="*/ 26453 w 124853"/>
                  <a:gd name="connsiteY7" fmla="*/ 280748 h 280747"/>
                  <a:gd name="connsiteX8" fmla="*/ 124853 w 124853"/>
                  <a:gd name="connsiteY8" fmla="*/ 125552 h 280747"/>
                  <a:gd name="connsiteX0" fmla="*/ 124847 w 124853"/>
                  <a:gd name="connsiteY0" fmla="*/ 133698 h 288905"/>
                  <a:gd name="connsiteX1" fmla="*/ 124759 w 124853"/>
                  <a:gd name="connsiteY1" fmla="*/ 130096 h 288905"/>
                  <a:gd name="connsiteX2" fmla="*/ 124759 w 124853"/>
                  <a:gd name="connsiteY2" fmla="*/ 130027 h 288905"/>
                  <a:gd name="connsiteX3" fmla="*/ 124741 w 124853"/>
                  <a:gd name="connsiteY3" fmla="*/ 129427 h 288905"/>
                  <a:gd name="connsiteX4" fmla="*/ 124553 w 124853"/>
                  <a:gd name="connsiteY4" fmla="*/ 123172 h 288905"/>
                  <a:gd name="connsiteX5" fmla="*/ 78890 w 124853"/>
                  <a:gd name="connsiteY5" fmla="*/ 8158 h 288905"/>
                  <a:gd name="connsiteX6" fmla="*/ 24753 w 124853"/>
                  <a:gd name="connsiteY6" fmla="*/ 22751 h 288905"/>
                  <a:gd name="connsiteX7" fmla="*/ 0 w 124853"/>
                  <a:gd name="connsiteY7" fmla="*/ 181759 h 288905"/>
                  <a:gd name="connsiteX8" fmla="*/ 26453 w 124853"/>
                  <a:gd name="connsiteY8" fmla="*/ 288906 h 288905"/>
                  <a:gd name="connsiteX9" fmla="*/ 124853 w 124853"/>
                  <a:gd name="connsiteY9" fmla="*/ 133710 h 288905"/>
                  <a:gd name="connsiteX10" fmla="*/ 124847 w 124853"/>
                  <a:gd name="connsiteY10" fmla="*/ 133698 h 288905"/>
                  <a:gd name="connsiteX0" fmla="*/ 124847 w 143730"/>
                  <a:gd name="connsiteY0" fmla="*/ 133698 h 288905"/>
                  <a:gd name="connsiteX1" fmla="*/ 124759 w 143730"/>
                  <a:gd name="connsiteY1" fmla="*/ 130096 h 288905"/>
                  <a:gd name="connsiteX2" fmla="*/ 124759 w 143730"/>
                  <a:gd name="connsiteY2" fmla="*/ 130027 h 288905"/>
                  <a:gd name="connsiteX3" fmla="*/ 124741 w 143730"/>
                  <a:gd name="connsiteY3" fmla="*/ 129427 h 288905"/>
                  <a:gd name="connsiteX4" fmla="*/ 143730 w 143730"/>
                  <a:gd name="connsiteY4" fmla="*/ 84818 h 288905"/>
                  <a:gd name="connsiteX5" fmla="*/ 78890 w 143730"/>
                  <a:gd name="connsiteY5" fmla="*/ 8158 h 288905"/>
                  <a:gd name="connsiteX6" fmla="*/ 24753 w 143730"/>
                  <a:gd name="connsiteY6" fmla="*/ 22751 h 288905"/>
                  <a:gd name="connsiteX7" fmla="*/ 0 w 143730"/>
                  <a:gd name="connsiteY7" fmla="*/ 181759 h 288905"/>
                  <a:gd name="connsiteX8" fmla="*/ 26453 w 143730"/>
                  <a:gd name="connsiteY8" fmla="*/ 288906 h 288905"/>
                  <a:gd name="connsiteX9" fmla="*/ 124853 w 143730"/>
                  <a:gd name="connsiteY9" fmla="*/ 133710 h 288905"/>
                  <a:gd name="connsiteX10" fmla="*/ 124847 w 143730"/>
                  <a:gd name="connsiteY10" fmla="*/ 133698 h 288905"/>
                  <a:gd name="connsiteX0" fmla="*/ 124847 w 143730"/>
                  <a:gd name="connsiteY0" fmla="*/ 133698 h 301103"/>
                  <a:gd name="connsiteX1" fmla="*/ 124759 w 143730"/>
                  <a:gd name="connsiteY1" fmla="*/ 130096 h 301103"/>
                  <a:gd name="connsiteX2" fmla="*/ 124759 w 143730"/>
                  <a:gd name="connsiteY2" fmla="*/ 130027 h 301103"/>
                  <a:gd name="connsiteX3" fmla="*/ 124741 w 143730"/>
                  <a:gd name="connsiteY3" fmla="*/ 129427 h 301103"/>
                  <a:gd name="connsiteX4" fmla="*/ 143730 w 143730"/>
                  <a:gd name="connsiteY4" fmla="*/ 84818 h 301103"/>
                  <a:gd name="connsiteX5" fmla="*/ 78890 w 143730"/>
                  <a:gd name="connsiteY5" fmla="*/ 8158 h 301103"/>
                  <a:gd name="connsiteX6" fmla="*/ 24753 w 143730"/>
                  <a:gd name="connsiteY6" fmla="*/ 22751 h 301103"/>
                  <a:gd name="connsiteX7" fmla="*/ 0 w 143730"/>
                  <a:gd name="connsiteY7" fmla="*/ 181759 h 301103"/>
                  <a:gd name="connsiteX8" fmla="*/ 26453 w 143730"/>
                  <a:gd name="connsiteY8" fmla="*/ 288906 h 301103"/>
                  <a:gd name="connsiteX9" fmla="*/ 82283 w 143730"/>
                  <a:gd name="connsiteY9" fmla="*/ 284841 h 301103"/>
                  <a:gd name="connsiteX10" fmla="*/ 124853 w 143730"/>
                  <a:gd name="connsiteY10" fmla="*/ 133710 h 301103"/>
                  <a:gd name="connsiteX11" fmla="*/ 124847 w 143730"/>
                  <a:gd name="connsiteY11" fmla="*/ 133698 h 3011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730" h="301103">
                    <a:moveTo>
                      <a:pt x="124847" y="133698"/>
                    </a:moveTo>
                    <a:cubicBezTo>
                      <a:pt x="124847" y="132487"/>
                      <a:pt x="124772" y="131294"/>
                      <a:pt x="124759" y="130096"/>
                    </a:cubicBezTo>
                    <a:lnTo>
                      <a:pt x="124759" y="130027"/>
                    </a:lnTo>
                    <a:cubicBezTo>
                      <a:pt x="124759" y="129821"/>
                      <a:pt x="124741" y="129627"/>
                      <a:pt x="124741" y="129427"/>
                    </a:cubicBezTo>
                    <a:cubicBezTo>
                      <a:pt x="124703" y="127330"/>
                      <a:pt x="143837" y="86884"/>
                      <a:pt x="143730" y="84818"/>
                    </a:cubicBezTo>
                    <a:cubicBezTo>
                      <a:pt x="142213" y="31762"/>
                      <a:pt x="104157" y="33425"/>
                      <a:pt x="78890" y="8158"/>
                    </a:cubicBezTo>
                    <a:cubicBezTo>
                      <a:pt x="64387" y="-3252"/>
                      <a:pt x="37901" y="-6182"/>
                      <a:pt x="24753" y="22751"/>
                    </a:cubicBezTo>
                    <a:cubicBezTo>
                      <a:pt x="11605" y="51684"/>
                      <a:pt x="1847" y="142727"/>
                      <a:pt x="0" y="181759"/>
                    </a:cubicBezTo>
                    <a:cubicBezTo>
                      <a:pt x="0" y="220417"/>
                      <a:pt x="9596" y="256853"/>
                      <a:pt x="26453" y="288906"/>
                    </a:cubicBezTo>
                    <a:cubicBezTo>
                      <a:pt x="38036" y="300759"/>
                      <a:pt x="65883" y="310707"/>
                      <a:pt x="82283" y="284841"/>
                    </a:cubicBezTo>
                    <a:cubicBezTo>
                      <a:pt x="98683" y="258975"/>
                      <a:pt x="115629" y="153573"/>
                      <a:pt x="124853" y="133710"/>
                    </a:cubicBezTo>
                    <a:lnTo>
                      <a:pt x="124847" y="133698"/>
                    </a:lnTo>
                    <a:close/>
                  </a:path>
                </a:pathLst>
              </a:custGeom>
              <a:solidFill>
                <a:srgbClr val="003767"/>
              </a:solidFill>
              <a:ln w="6243" cap="flat">
                <a:noFill/>
                <a:prstDash val="solid"/>
                <a:miter/>
              </a:ln>
            </p:spPr>
            <p:txBody>
              <a:bodyPr rtlCol="0" anchor="ctr"/>
              <a:lstStyle/>
              <a:p>
                <a:endParaRPr lang="en-US"/>
              </a:p>
            </p:txBody>
          </p:sp>
          <p:sp>
            <p:nvSpPr>
              <p:cNvPr id="28" name="Freeform: Shape 27">
                <a:extLst>
                  <a:ext uri="{FF2B5EF4-FFF2-40B4-BE49-F238E27FC236}">
                    <a16:creationId xmlns:a16="http://schemas.microsoft.com/office/drawing/2014/main" id="{4D1FA2C6-CEB6-1AE0-BCDC-53F7C6D5C455}"/>
                  </a:ext>
                </a:extLst>
              </p:cNvPr>
              <p:cNvSpPr/>
              <p:nvPr/>
            </p:nvSpPr>
            <p:spPr>
              <a:xfrm>
                <a:off x="3765257" y="5593736"/>
                <a:ext cx="435562" cy="461865"/>
              </a:xfrm>
              <a:custGeom>
                <a:avLst/>
                <a:gdLst>
                  <a:gd name="connsiteX0" fmla="*/ 434994 w 435562"/>
                  <a:gd name="connsiteY0" fmla="*/ 216810 h 461865"/>
                  <a:gd name="connsiteX1" fmla="*/ 433252 w 435562"/>
                  <a:gd name="connsiteY1" fmla="*/ 198749 h 461865"/>
                  <a:gd name="connsiteX2" fmla="*/ 432516 w 435562"/>
                  <a:gd name="connsiteY2" fmla="*/ 193005 h 461865"/>
                  <a:gd name="connsiteX3" fmla="*/ 432509 w 435562"/>
                  <a:gd name="connsiteY3" fmla="*/ 193005 h 461865"/>
                  <a:gd name="connsiteX4" fmla="*/ 432509 w 435562"/>
                  <a:gd name="connsiteY4" fmla="*/ 192961 h 461865"/>
                  <a:gd name="connsiteX5" fmla="*/ 212908 w 435562"/>
                  <a:gd name="connsiteY5" fmla="*/ 192961 h 461865"/>
                  <a:gd name="connsiteX6" fmla="*/ 212908 w 435562"/>
                  <a:gd name="connsiteY6" fmla="*/ 297680 h 461865"/>
                  <a:gd name="connsiteX7" fmla="*/ 291861 w 435562"/>
                  <a:gd name="connsiteY7" fmla="*/ 297680 h 461865"/>
                  <a:gd name="connsiteX8" fmla="*/ 204480 w 435562"/>
                  <a:gd name="connsiteY8" fmla="*/ 341045 h 461865"/>
                  <a:gd name="connsiteX9" fmla="*/ 94386 w 435562"/>
                  <a:gd name="connsiteY9" fmla="*/ 230926 h 461865"/>
                  <a:gd name="connsiteX10" fmla="*/ 204480 w 435562"/>
                  <a:gd name="connsiteY10" fmla="*/ 120832 h 461865"/>
                  <a:gd name="connsiteX11" fmla="*/ 273343 w 435562"/>
                  <a:gd name="connsiteY11" fmla="*/ 145119 h 461865"/>
                  <a:gd name="connsiteX12" fmla="*/ 273805 w 435562"/>
                  <a:gd name="connsiteY12" fmla="*/ 145406 h 461865"/>
                  <a:gd name="connsiteX13" fmla="*/ 365875 w 435562"/>
                  <a:gd name="connsiteY13" fmla="*/ 65973 h 461865"/>
                  <a:gd name="connsiteX14" fmla="*/ 204474 w 435562"/>
                  <a:gd name="connsiteY14" fmla="*/ 0 h 461865"/>
                  <a:gd name="connsiteX15" fmla="*/ 52431 w 435562"/>
                  <a:gd name="connsiteY15" fmla="*/ 57332 h 461865"/>
                  <a:gd name="connsiteX16" fmla="*/ 98101 w 435562"/>
                  <a:gd name="connsiteY16" fmla="*/ 172346 h 461865"/>
                  <a:gd name="connsiteX17" fmla="*/ 98288 w 435562"/>
                  <a:gd name="connsiteY17" fmla="*/ 178602 h 461865"/>
                  <a:gd name="connsiteX18" fmla="*/ 98307 w 435562"/>
                  <a:gd name="connsiteY18" fmla="*/ 179201 h 461865"/>
                  <a:gd name="connsiteX19" fmla="*/ 98307 w 435562"/>
                  <a:gd name="connsiteY19" fmla="*/ 179270 h 461865"/>
                  <a:gd name="connsiteX20" fmla="*/ 98394 w 435562"/>
                  <a:gd name="connsiteY20" fmla="*/ 182872 h 461865"/>
                  <a:gd name="connsiteX21" fmla="*/ 0 w 435562"/>
                  <a:gd name="connsiteY21" fmla="*/ 338067 h 461865"/>
                  <a:gd name="connsiteX22" fmla="*/ 204480 w 435562"/>
                  <a:gd name="connsiteY22" fmla="*/ 461865 h 461865"/>
                  <a:gd name="connsiteX23" fmla="*/ 408804 w 435562"/>
                  <a:gd name="connsiteY23" fmla="*/ 338417 h 461865"/>
                  <a:gd name="connsiteX24" fmla="*/ 408841 w 435562"/>
                  <a:gd name="connsiteY24" fmla="*/ 338679 h 461865"/>
                  <a:gd name="connsiteX25" fmla="*/ 417101 w 435562"/>
                  <a:gd name="connsiteY25" fmla="*/ 321092 h 461865"/>
                  <a:gd name="connsiteX26" fmla="*/ 435238 w 435562"/>
                  <a:gd name="connsiteY26" fmla="*/ 238880 h 461865"/>
                  <a:gd name="connsiteX27" fmla="*/ 435562 w 435562"/>
                  <a:gd name="connsiteY27" fmla="*/ 230695 h 461865"/>
                  <a:gd name="connsiteX28" fmla="*/ 435007 w 435562"/>
                  <a:gd name="connsiteY28" fmla="*/ 216798 h 4618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35562" h="461865">
                    <a:moveTo>
                      <a:pt x="434994" y="216810"/>
                    </a:moveTo>
                    <a:cubicBezTo>
                      <a:pt x="434644" y="210729"/>
                      <a:pt x="434083" y="204698"/>
                      <a:pt x="433252" y="198749"/>
                    </a:cubicBezTo>
                    <a:cubicBezTo>
                      <a:pt x="432834" y="195227"/>
                      <a:pt x="432516" y="193005"/>
                      <a:pt x="432516" y="193005"/>
                    </a:cubicBezTo>
                    <a:lnTo>
                      <a:pt x="432509" y="193005"/>
                    </a:lnTo>
                    <a:lnTo>
                      <a:pt x="432509" y="192961"/>
                    </a:lnTo>
                    <a:lnTo>
                      <a:pt x="212908" y="192961"/>
                    </a:lnTo>
                    <a:lnTo>
                      <a:pt x="212908" y="297680"/>
                    </a:lnTo>
                    <a:lnTo>
                      <a:pt x="291861" y="297680"/>
                    </a:lnTo>
                    <a:cubicBezTo>
                      <a:pt x="271720" y="323976"/>
                      <a:pt x="240091" y="341045"/>
                      <a:pt x="204480" y="341045"/>
                    </a:cubicBezTo>
                    <a:cubicBezTo>
                      <a:pt x="143776" y="341045"/>
                      <a:pt x="94386" y="291649"/>
                      <a:pt x="94386" y="230926"/>
                    </a:cubicBezTo>
                    <a:cubicBezTo>
                      <a:pt x="94386" y="170204"/>
                      <a:pt x="143776" y="120832"/>
                      <a:pt x="204480" y="120832"/>
                    </a:cubicBezTo>
                    <a:cubicBezTo>
                      <a:pt x="230527" y="120832"/>
                      <a:pt x="254470" y="129941"/>
                      <a:pt x="273343" y="145119"/>
                    </a:cubicBezTo>
                    <a:lnTo>
                      <a:pt x="273805" y="145406"/>
                    </a:lnTo>
                    <a:lnTo>
                      <a:pt x="365875" y="65973"/>
                    </a:lnTo>
                    <a:cubicBezTo>
                      <a:pt x="324207" y="25198"/>
                      <a:pt x="267250" y="0"/>
                      <a:pt x="204474" y="0"/>
                    </a:cubicBezTo>
                    <a:cubicBezTo>
                      <a:pt x="146280" y="0"/>
                      <a:pt x="93087" y="21683"/>
                      <a:pt x="52431" y="57332"/>
                    </a:cubicBezTo>
                    <a:cubicBezTo>
                      <a:pt x="77704" y="82599"/>
                      <a:pt x="96577" y="119290"/>
                      <a:pt x="98101" y="172346"/>
                    </a:cubicBezTo>
                    <a:cubicBezTo>
                      <a:pt x="98201" y="174412"/>
                      <a:pt x="98250" y="176510"/>
                      <a:pt x="98288" y="178602"/>
                    </a:cubicBezTo>
                    <a:cubicBezTo>
                      <a:pt x="98288" y="178808"/>
                      <a:pt x="98307" y="178995"/>
                      <a:pt x="98307" y="179201"/>
                    </a:cubicBezTo>
                    <a:lnTo>
                      <a:pt x="98307" y="179270"/>
                    </a:lnTo>
                    <a:cubicBezTo>
                      <a:pt x="98319" y="180468"/>
                      <a:pt x="98394" y="181661"/>
                      <a:pt x="98394" y="182872"/>
                    </a:cubicBezTo>
                    <a:cubicBezTo>
                      <a:pt x="98394" y="251804"/>
                      <a:pt x="58793" y="310091"/>
                      <a:pt x="0" y="338067"/>
                    </a:cubicBezTo>
                    <a:cubicBezTo>
                      <a:pt x="38671" y="411594"/>
                      <a:pt x="115794" y="461865"/>
                      <a:pt x="204480" y="461865"/>
                    </a:cubicBezTo>
                    <a:cubicBezTo>
                      <a:pt x="293166" y="461865"/>
                      <a:pt x="370064" y="411751"/>
                      <a:pt x="408804" y="338417"/>
                    </a:cubicBezTo>
                    <a:cubicBezTo>
                      <a:pt x="408841" y="338586"/>
                      <a:pt x="408841" y="338679"/>
                      <a:pt x="408841" y="338679"/>
                    </a:cubicBezTo>
                    <a:cubicBezTo>
                      <a:pt x="411925" y="333098"/>
                      <a:pt x="414647" y="327167"/>
                      <a:pt x="417101" y="321092"/>
                    </a:cubicBezTo>
                    <a:cubicBezTo>
                      <a:pt x="427908" y="295694"/>
                      <a:pt x="434251" y="267962"/>
                      <a:pt x="435238" y="238880"/>
                    </a:cubicBezTo>
                    <a:cubicBezTo>
                      <a:pt x="435450" y="235603"/>
                      <a:pt x="435562" y="232831"/>
                      <a:pt x="435562" y="230695"/>
                    </a:cubicBezTo>
                    <a:cubicBezTo>
                      <a:pt x="435562" y="226256"/>
                      <a:pt x="435331" y="221462"/>
                      <a:pt x="435007" y="216798"/>
                    </a:cubicBezTo>
                    <a:close/>
                  </a:path>
                </a:pathLst>
              </a:custGeom>
              <a:solidFill>
                <a:srgbClr val="0079C1"/>
              </a:solidFill>
              <a:ln w="6243"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D434680C-F7E2-2625-F828-C1B6E6F11ED2}"/>
                  </a:ext>
                </a:extLst>
              </p:cNvPr>
              <p:cNvSpPr/>
              <p:nvPr/>
            </p:nvSpPr>
            <p:spPr>
              <a:xfrm>
                <a:off x="3267075" y="5596988"/>
                <a:ext cx="550613" cy="449522"/>
              </a:xfrm>
              <a:custGeom>
                <a:avLst/>
                <a:gdLst>
                  <a:gd name="connsiteX0" fmla="*/ 413474 w 550613"/>
                  <a:gd name="connsiteY0" fmla="*/ 247971 h 449522"/>
                  <a:gd name="connsiteX1" fmla="*/ 408142 w 550613"/>
                  <a:gd name="connsiteY1" fmla="*/ 248083 h 449522"/>
                  <a:gd name="connsiteX2" fmla="*/ 326361 w 550613"/>
                  <a:gd name="connsiteY2" fmla="*/ 248083 h 449522"/>
                  <a:gd name="connsiteX3" fmla="*/ 326361 w 550613"/>
                  <a:gd name="connsiteY3" fmla="*/ 104513 h 449522"/>
                  <a:gd name="connsiteX4" fmla="*/ 405526 w 550613"/>
                  <a:gd name="connsiteY4" fmla="*/ 104513 h 449522"/>
                  <a:gd name="connsiteX5" fmla="*/ 405526 w 550613"/>
                  <a:gd name="connsiteY5" fmla="*/ 104600 h 449522"/>
                  <a:gd name="connsiteX6" fmla="*/ 475394 w 550613"/>
                  <a:gd name="connsiteY6" fmla="*/ 175948 h 449522"/>
                  <a:gd name="connsiteX7" fmla="*/ 413474 w 550613"/>
                  <a:gd name="connsiteY7" fmla="*/ 247971 h 449522"/>
                  <a:gd name="connsiteX8" fmla="*/ 550613 w 550613"/>
                  <a:gd name="connsiteY8" fmla="*/ 54073 h 449522"/>
                  <a:gd name="connsiteX9" fmla="*/ 510013 w 550613"/>
                  <a:gd name="connsiteY9" fmla="*/ 24505 h 449522"/>
                  <a:gd name="connsiteX10" fmla="*/ 421865 w 550613"/>
                  <a:gd name="connsiteY10" fmla="*/ 187 h 449522"/>
                  <a:gd name="connsiteX11" fmla="*/ 415534 w 550613"/>
                  <a:gd name="connsiteY11" fmla="*/ 0 h 449522"/>
                  <a:gd name="connsiteX12" fmla="*/ 201752 w 550613"/>
                  <a:gd name="connsiteY12" fmla="*/ 0 h 449522"/>
                  <a:gd name="connsiteX13" fmla="*/ 201752 w 550613"/>
                  <a:gd name="connsiteY13" fmla="*/ 449522 h 449522"/>
                  <a:gd name="connsiteX14" fmla="*/ 326367 w 550613"/>
                  <a:gd name="connsiteY14" fmla="*/ 449522 h 449522"/>
                  <a:gd name="connsiteX15" fmla="*/ 326367 w 550613"/>
                  <a:gd name="connsiteY15" fmla="*/ 352714 h 449522"/>
                  <a:gd name="connsiteX16" fmla="*/ 418187 w 550613"/>
                  <a:gd name="connsiteY16" fmla="*/ 352608 h 449522"/>
                  <a:gd name="connsiteX17" fmla="*/ 498176 w 550613"/>
                  <a:gd name="connsiteY17" fmla="*/ 334821 h 449522"/>
                  <a:gd name="connsiteX18" fmla="*/ 471723 w 550613"/>
                  <a:gd name="connsiteY18" fmla="*/ 227674 h 449522"/>
                  <a:gd name="connsiteX19" fmla="*/ 550613 w 550613"/>
                  <a:gd name="connsiteY19" fmla="*/ 54073 h 449522"/>
                  <a:gd name="connsiteX20" fmla="*/ 0 w 550613"/>
                  <a:gd name="connsiteY20" fmla="*/ 6 h 449522"/>
                  <a:gd name="connsiteX21" fmla="*/ 0 w 550613"/>
                  <a:gd name="connsiteY21" fmla="*/ 449522 h 449522"/>
                  <a:gd name="connsiteX22" fmla="*/ 123729 w 550613"/>
                  <a:gd name="connsiteY22" fmla="*/ 449522 h 449522"/>
                  <a:gd name="connsiteX23" fmla="*/ 123729 w 550613"/>
                  <a:gd name="connsiteY23" fmla="*/ 6 h 449522"/>
                  <a:gd name="connsiteX24" fmla="*/ 0 w 550613"/>
                  <a:gd name="connsiteY24" fmla="*/ 6 h 44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550613" h="449522">
                    <a:moveTo>
                      <a:pt x="413474" y="247971"/>
                    </a:moveTo>
                    <a:cubicBezTo>
                      <a:pt x="411694" y="248014"/>
                      <a:pt x="410002" y="248083"/>
                      <a:pt x="408142" y="248083"/>
                    </a:cubicBezTo>
                    <a:lnTo>
                      <a:pt x="326361" y="248083"/>
                    </a:lnTo>
                    <a:lnTo>
                      <a:pt x="326361" y="104513"/>
                    </a:lnTo>
                    <a:lnTo>
                      <a:pt x="405526" y="104513"/>
                    </a:lnTo>
                    <a:lnTo>
                      <a:pt x="405526" y="104600"/>
                    </a:lnTo>
                    <a:cubicBezTo>
                      <a:pt x="439914" y="104600"/>
                      <a:pt x="475394" y="125796"/>
                      <a:pt x="475394" y="175948"/>
                    </a:cubicBezTo>
                    <a:cubicBezTo>
                      <a:pt x="475394" y="224939"/>
                      <a:pt x="447218" y="245280"/>
                      <a:pt x="413474" y="247971"/>
                    </a:cubicBezTo>
                    <a:close/>
                    <a:moveTo>
                      <a:pt x="550613" y="54073"/>
                    </a:moveTo>
                    <a:cubicBezTo>
                      <a:pt x="538189" y="41649"/>
                      <a:pt x="524229" y="31978"/>
                      <a:pt x="510013" y="24505"/>
                    </a:cubicBezTo>
                    <a:cubicBezTo>
                      <a:pt x="484628" y="10002"/>
                      <a:pt x="454742" y="1430"/>
                      <a:pt x="421865" y="187"/>
                    </a:cubicBezTo>
                    <a:cubicBezTo>
                      <a:pt x="419498" y="62"/>
                      <a:pt x="417332" y="0"/>
                      <a:pt x="415534" y="0"/>
                    </a:cubicBezTo>
                    <a:lnTo>
                      <a:pt x="201752" y="0"/>
                    </a:lnTo>
                    <a:lnTo>
                      <a:pt x="201752" y="449522"/>
                    </a:lnTo>
                    <a:lnTo>
                      <a:pt x="326367" y="449522"/>
                    </a:lnTo>
                    <a:lnTo>
                      <a:pt x="326367" y="352714"/>
                    </a:lnTo>
                    <a:cubicBezTo>
                      <a:pt x="339072" y="352683"/>
                      <a:pt x="418187" y="352608"/>
                      <a:pt x="418187" y="352608"/>
                    </a:cubicBezTo>
                    <a:cubicBezTo>
                      <a:pt x="447125" y="352608"/>
                      <a:pt x="474233" y="346209"/>
                      <a:pt x="498176" y="334821"/>
                    </a:cubicBezTo>
                    <a:cubicBezTo>
                      <a:pt x="481319" y="302774"/>
                      <a:pt x="471723" y="266332"/>
                      <a:pt x="471723" y="227674"/>
                    </a:cubicBezTo>
                    <a:cubicBezTo>
                      <a:pt x="471723" y="158536"/>
                      <a:pt x="502303" y="96434"/>
                      <a:pt x="550613" y="54073"/>
                    </a:cubicBezTo>
                    <a:close/>
                    <a:moveTo>
                      <a:pt x="0" y="6"/>
                    </a:moveTo>
                    <a:lnTo>
                      <a:pt x="0" y="449522"/>
                    </a:lnTo>
                    <a:lnTo>
                      <a:pt x="123729" y="449522"/>
                    </a:lnTo>
                    <a:lnTo>
                      <a:pt x="123729" y="6"/>
                    </a:lnTo>
                    <a:lnTo>
                      <a:pt x="0" y="6"/>
                    </a:lnTo>
                    <a:close/>
                  </a:path>
                </a:pathLst>
              </a:custGeom>
              <a:solidFill>
                <a:srgbClr val="78BDE8"/>
              </a:solidFill>
              <a:ln w="6243" cap="flat">
                <a:noFill/>
                <a:prstDash val="solid"/>
                <a:miter/>
              </a:ln>
            </p:spPr>
            <p:txBody>
              <a:bodyPr rtlCol="0" anchor="ctr"/>
              <a:lstStyle/>
              <a:p>
                <a:endParaRPr lang="en-US"/>
              </a:p>
            </p:txBody>
          </p:sp>
        </p:grpSp>
      </p:grpSp>
    </p:spTree>
    <p:extLst>
      <p:ext uri="{BB962C8B-B14F-4D97-AF65-F5344CB8AC3E}">
        <p14:creationId xmlns:p14="http://schemas.microsoft.com/office/powerpoint/2010/main" val="3490134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ahyp="http://schemas.microsoft.com/office/drawing/2018/hyperlinkcolor" xmlns:a16="http://schemas.microsoft.com/office/drawing/2014/main" xmlns="">
      <p:transition>
        <p:fade/>
      </p:transition>
    </mc:Fallback>
  </mc:AlternateContent>
</p:sld>
</file>

<file path=ppt/theme/theme1.xml><?xml version="1.0" encoding="utf-8"?>
<a:theme xmlns:a="http://schemas.openxmlformats.org/drawingml/2006/main" name="Cochrane PowerPoint Template 2023">
  <a:themeElements>
    <a:clrScheme name="Cohrane">
      <a:dk1>
        <a:srgbClr val="000000"/>
      </a:dk1>
      <a:lt1>
        <a:srgbClr val="FFFFFF"/>
      </a:lt1>
      <a:dk2>
        <a:srgbClr val="002D64"/>
      </a:dk2>
      <a:lt2>
        <a:srgbClr val="962D91"/>
      </a:lt2>
      <a:accent1>
        <a:srgbClr val="008CD2"/>
      </a:accent1>
      <a:accent2>
        <a:srgbClr val="E12328"/>
      </a:accent2>
      <a:accent3>
        <a:srgbClr val="00AAAA"/>
      </a:accent3>
      <a:accent4>
        <a:srgbClr val="F58C2D"/>
      </a:accent4>
      <a:accent5>
        <a:srgbClr val="55AF3C"/>
      </a:accent5>
      <a:accent6>
        <a:srgbClr val="DC2882"/>
      </a:accent6>
      <a:hlink>
        <a:srgbClr val="002D64"/>
      </a:hlink>
      <a:folHlink>
        <a:srgbClr val="002D64"/>
      </a:folHlink>
    </a:clrScheme>
    <a:fontScheme name="Custom 3">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w="3175">
          <a:noFill/>
        </a:ln>
      </a:spPr>
      <a:bodyPr rtlCol="0" anchor="ctr"/>
      <a:lstStyle>
        <a:defPPr algn="ctr">
          <a:defRPr sz="20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custClrLst>
    <a:custClr name="Custom Color 1">
      <a:srgbClr val="F5F5F5"/>
    </a:custClr>
  </a:custClrLst>
  <a:extLst>
    <a:ext uri="{05A4C25C-085E-4340-85A3-A5531E510DB2}">
      <thm15:themeFamily xmlns:thm15="http://schemas.microsoft.com/office/thememl/2012/main" name="119523f Cochrane template 8 June 2023.potx  -  Read-Only" id="{2AE65F2F-68DC-4656-81A8-F3024A61D220}" vid="{413C9400-536B-4F8B-AF50-C37DA07229D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ource Sans Pro"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ohrane">
    <a:dk1>
      <a:srgbClr val="000000"/>
    </a:dk1>
    <a:lt1>
      <a:srgbClr val="FFFFFF"/>
    </a:lt1>
    <a:dk2>
      <a:srgbClr val="002D64"/>
    </a:dk2>
    <a:lt2>
      <a:srgbClr val="962D91"/>
    </a:lt2>
    <a:accent1>
      <a:srgbClr val="008CD2"/>
    </a:accent1>
    <a:accent2>
      <a:srgbClr val="E12328"/>
    </a:accent2>
    <a:accent3>
      <a:srgbClr val="00AAAA"/>
    </a:accent3>
    <a:accent4>
      <a:srgbClr val="F58C2D"/>
    </a:accent4>
    <a:accent5>
      <a:srgbClr val="55AF3C"/>
    </a:accent5>
    <a:accent6>
      <a:srgbClr val="DC2882"/>
    </a:accent6>
    <a:hlink>
      <a:srgbClr val="002D64"/>
    </a:hlink>
    <a:folHlink>
      <a:srgbClr val="002D64"/>
    </a:folHlink>
  </a:clrScheme>
  <a:fontScheme name="Custom 3">
    <a:majorFont>
      <a:latin typeface="Source Sans Pro Black"/>
      <a:ea typeface=""/>
      <a:cs typeface=""/>
    </a:majorFont>
    <a:minorFont>
      <a:latin typeface="Source Sans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Better presentation template</Template>
  <TotalTime>90</TotalTime>
  <Words>1285</Words>
  <Application>Microsoft Office PowerPoint</Application>
  <PresentationFormat>Widescreen</PresentationFormat>
  <Paragraphs>197</Paragraphs>
  <Slides>21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Arial</vt:lpstr>
      <vt:lpstr>Source Sans Pro Semibold</vt:lpstr>
      <vt:lpstr>Source Sans Pro Semibold</vt:lpstr>
      <vt:lpstr>Calibri</vt:lpstr>
      <vt:lpstr>Source Sans Pro</vt:lpstr>
      <vt:lpstr>Source Sans Pro Black</vt:lpstr>
      <vt:lpstr>Cochrane PowerPoint Template 2023</vt:lpstr>
      <vt:lpstr>Example slide deck title with white cover</vt:lpstr>
      <vt:lpstr>Example slide deck title with image cover</vt:lpstr>
      <vt:lpstr>Contents</vt:lpstr>
      <vt:lpstr>Top tips for a great talk</vt:lpstr>
      <vt:lpstr>Build your deck with grid and guides</vt:lpstr>
      <vt:lpstr>Use your own logo</vt:lpstr>
      <vt:lpstr>Ensure your text is readable against the background</vt:lpstr>
      <vt:lpstr>Ensure your text is readable against the background</vt:lpstr>
      <vt:lpstr>Example slide with bar chart</vt:lpstr>
      <vt:lpstr>More accessible use of colour and labels</vt:lpstr>
      <vt:lpstr>Reducing clutter in a chart</vt:lpstr>
      <vt:lpstr>Example title</vt:lpstr>
      <vt:lpstr>Example title</vt:lpstr>
      <vt:lpstr>Balance some text with complementary visuals</vt:lpstr>
      <vt:lpstr>Layout for a longer title that can sit across a few more lines and not spread across the slide</vt:lpstr>
      <vt:lpstr>Example title</vt:lpstr>
      <vt:lpstr>Statement slide Keep text to three lines or less, font size 44</vt:lpstr>
      <vt:lpstr>Section divider slide</vt:lpstr>
      <vt:lpstr>Section divider slide</vt:lpstr>
      <vt:lpstr>Example end slide with smaller image cover</vt:lpstr>
      <vt:lpstr>Thank you for using this slide deck template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Example slide deck title with white cover</dc:title>
  <dc:creator>Muriah Umoquit</dc:creator>
  <cp:lastModifiedBy>Daniela Ghidini - TFI Lodestar</cp:lastModifiedBy>
  <cp:revision>46</cp:revision>
  <cp:lastPrinted>2023-05-11T11:57:53Z</cp:lastPrinted>
  <dcterms:created xsi:type="dcterms:W3CDTF">2023-06-15T13:26:48Z</dcterms:created>
  <dcterms:modified xsi:type="dcterms:W3CDTF">2026-09-30T09:33:50Z</dcterms:modified>
</cp:coreProperties>
</file>